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జై జై జై యేసు ప్రభు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Jai Jai Jai Yesu Prabhu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జై జై జై యేసు ప్రభు - మాకై రానున్న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Jai Jai Jai Yesu Prabhu - Maakai Raanunna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పరిశుద్ధాత్మ శక్తిని పొంది (2)- భూదిగంతముల వరకు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సాక్షులుగా నుందు రనిన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Parishuddhathma Shakthini Pondi (2)- Bhoodiganthamula Varaku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Saakshulugaa Nundu Ranina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అంద్రెయ సీమోనును చూచి - మెస్సీయాను కనుగొంటిమని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తెచ్చెనతని యేసు కడకు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Andreya Seemonunu Choochi - Messeeyaanu Kanugontimani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Thechchenathani Yesu Kadaku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పిలిప్పు సమరయ పట్టణములో - ప్రభువార్తను ప్రకటింపగా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ఎంతో సంతోషము కలిగెన్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Pilippu Samaraya Pattanamulo - Prabhuvaarthanu Prakatimpagaa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Entho Santhoshamu Kaligen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మనము ప్రభుని సంబంధులము - లోబడె లోకము దుష్టునికి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లోకము ప్రభుని ఎరుగవలెన్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Manamu Prabhuni Sambandhulamu - Lobade Lokamu Dushtuniki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Lokamu Prabhuni Erugavalen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దేవుని ప్రేమ మన హృదయమున - కుమ్మరింపబడినందున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ధైర్యముతో చాటించెదము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Devuni Prema Mana Hrudayamuna - Kummarimpabadinanduna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Dhairyamutho Chaatinchedamu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ప్రభుని వాక్యము మన హృదయములో - వసియించుచున్నందున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వాక్యమును ప్రకటించెదము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Prabhuni Vaakyamu Mana Hrudayamulo - Vasiyinchuchunnanduna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Vaakyamunu Prakatinchedamu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నన్ను రక్షించిన ప్రభు యేసుని - నమ్మి సమస్తము చేసెదను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 కెప్పుడు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Nannu Rakshinchina Prabhu Yesuni - Nammi Samasthamu Chesedanu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Yesuna Keppudu Hallelooya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2026-08-11T18:51:13Z</dcterms:created>
  <dcterms:modified xsi:type="dcterms:W3CDTF">2026-08-11T18:51:13Z</dcterms:modified>
</cp:coreProperties>
</file>