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చాలిన దేవుడవు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Chaalina Devudavu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చాలిన దేవుడవు – నీవే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వర్ణింపలేరు – నీ ప్రేమను యేసయ్య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Chaalina Devudavu – Neeve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Varnimpaleru – Nee Premanu Yesayya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యేసయ్యా స్తుతి స్తోత్రం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Yesayyaa Sthuthi Sthothram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జీవము నీలో దాచివుంచావు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అవసరము నీ మహిమలో తీర్చావు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Jeevamu Neelo Daachivunchaavu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Avasaramu Nee Mahimalo Theerchaavu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వెలుపటి లోపల నాకు తోడైయున్నావు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దూతలను నా కాళ్ళ క్రింద ఉంచావు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Velupati Lopala Naaku Thodaiyunnaavu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Doothalanu Naa Kaalla Krinda Unchaavu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అమూల్యమైనది వాగ్దానం చేసావు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పన్నెండు ముత్యాలతో నాకు ఇల్లును కట్టావు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Amoolyamainadi Vaagdaanan Chesaavu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Pannendu Muthyaalatho Naaku Illunu Kattaavu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2026-08-24T10:17:26Z</dcterms:created>
  <dcterms:modified xsi:type="dcterms:W3CDTF">2026-08-24T10:17:26Z</dcterms:modified>
</cp:coreProperties>
</file>