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మదిలో ఉండగా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Madhilo Undagaa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యేసే నీ మదిలో ఉండగా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కలతే దరి చేరగ రాదుగా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Yese Nee Madhilo Undagaa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Kalathe Dari Cheraga Raadugaa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సోదరా సోదరీ.. యేసులో నెమ్మది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 సోదరా సోదరీ.. యేసుపై నిలుపు నీ మది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Sodaraa Sodaree.. Yesulo Nemmadi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Sodaraa Sodaree.. Yesupai Nilupu Nee Madhi  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తీరిపోని బాధలెన్నో నిన్ను బంధించినా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ఓర్వలేని మనుజులంతా నిన్ను నిందించినా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Theeriponi Baadhalenno Ninnu Bandhinchinaa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Orvaleni Manujulanthaa Ninnu Nindinchinaa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చెంతకు చేరి నిలుపును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చింతను తీర్చి నడుపును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Chenthaku Cheri Nilupunu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Chinthanu Theerchi Nadupunu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సోదరా సోదరీ.. యేసే నీ మాదిరి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సోదరా సోదరీ.. యేసుపై నిలుపు నీ గురి (2)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Sodaraa Sodaree.. Yese Nee Maadhiri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Sodaraa Sodaree.. Yesupai Nilupu Nee Guri (2)         ||Yese||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సిలువపైన బలిగా మారి నిన్ను ప్రేమించెగా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సహింపలేని శోధనలను నీకు దయచేయునా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Siluvapaina Baligaa Maari Ninnu Preminchegaa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Sahimpaleni Shodhanalanu Neeku Dayacheyunaa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శోధనలను గెలిచే మార్గము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తప్పక నీకొసగును తథ్యము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Shodhanalanu Geliche Maargamu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Thappaka Neekosagunu Thathyamu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సోదరా సోదరీ.. యేసులో విజయము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సోదరా సోదరీ.. యేసుపై నిలుపు నమ్మకం (2)       ||యేసే||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Sodaraa Sodaree.. Yesulo Vijayamu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Sodaraa Sodaree.. Yesupai Nilupu Nammakam (2)         ||Yese||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2026-02-25T09:16:00Z</dcterms:created>
  <dcterms:modified xsi:type="dcterms:W3CDTF">2026-02-25T09:16:00Z</dcterms:modified>
</cp:coreProperties>
</file>