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సీయోనుకన్యా సంభ్రమపడుచు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Seeyonukanyaa Sambhramapaduchu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సీయోనుకన్యా - సంభ్రమపడుచు - వేయుము కేకల్‌ = పాయక నీ రాజు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 భారవాహక మెక్కి - బాలస్తోత్రములతో - బైలుదేరి వచ్చె ||సీయోను||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Seeyonukanyaa - Sambhramapaduchu - Veyumu Kekal = Paayaka Nee Raaju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 Bhaaravaahaka Mekki - Baalasthothramulatho - Bailuderi Vachche ||Seeyonu||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1... హెబ్రాయిలోను - నీ రాజు పేరు - యూదులరాజు = హెబ్రీయ జనులను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 అబ్రాము కొడుకులను - విభవదేశము జేర్చు - శుభరాజు యీతండదే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1... Hebraayilonu - Nee Raaju Peru - Yoodularaaju = Hebreeya Janulanu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 Abraamu Kodukulanu - Vibhavadeshamu Jerchu - Shubharaaju Yeethandade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సీయోను!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Seeyonu!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హెల్లేనీలోను - నీ రాజు పేరు - యూదులరాజే = యెల్లపాపులం బ్రోచు -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తాల్మిరక్షకుండితండు - చల్లని ప్రభువని - గొల్గొాత మైగెను సీయోను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Helleneelonu - Nee Raaju Peru - Yoodularaaje = Yellapaapulan Brochu -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Thaalmirakshakundithandu - Challani Prabhuvani - Golgoaatha Maigenu Seeyonu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3... ఉర్వి రోమాలో - నీ రాజు పేరు - యూదులరాజే = సర్వరాష్టికులకు -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బూర్వపితరులతోను - వరసింహాసన మిచ్చు - వరదేశాధిపుం డితండు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3... Urvi Romaalo - Nee Raaju Peru - Yoodularaaje = Sarvaraashtikulaku -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Boorvapitharulathonu - Varasinhaasana Michchu - Varadeshaadhipun Dithandu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సీయోను!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Seeyonu!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వ్‌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వాసిగ హెబ్రీ - హెల్లేనీలో రోమాయిలోను = హోసన్నా హోసన్నా - ప్రభుని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Vaasiga Hebree - Helleneelo Romaayilonu = Hosannaa Hosannaa - Prabhuni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'పేరట వచ్చు - మెస్సీయ్యదావీదు - కొడుకా శ్రీశుభములు ||సీయోను||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'Perata Vachchu - Messeeyyadaaveedu - Kodukaa Shreeshubhamulu ||Seeyonu||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2026-08-11T18:42:19Z</dcterms:created>
  <dcterms:modified xsi:type="dcterms:W3CDTF">2026-08-11T18:42:19Z</dcterms:modified>
</cp:coreProperties>
</file>