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notesMasterIdLst>
    <p:notesMasterId r:id="rId16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2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914400"/>
            <a:ext cx="11274552" cy="274320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algn="ctr" indent="0" marL="0">
              <a:buNone/>
            </a:pPr>
            <a:r>
              <a:rPr lang="en-US" sz="48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Reckless Love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11274552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I spoke a word, You were singing over me</a:t>
            </a:r>
            <a:endParaRPr lang="en-US" sz="4000" dirty="0"/>
          </a:p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have been so, so good to me</a:t>
            </a:r>
            <a:endParaRPr lang="en-US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11274552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I took a breath, You breathed Your life in me</a:t>
            </a:r>
            <a:endParaRPr lang="en-US" sz="4000" dirty="0"/>
          </a:p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have been so, so kind to me</a:t>
            </a:r>
            <a:endParaRPr lang="en-US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11274552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Oh, the overwhelming, never-ending, reckless love of God</a:t>
            </a:r>
            <a:endParaRPr lang="en-US" sz="4000" dirty="0"/>
          </a:p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Oh, it chases me down, fights 'til I'm found, leaves the ninety-nine</a:t>
            </a:r>
            <a:endParaRPr lang="en-US" sz="4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11274552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couldn't earn it, and I don't deserve it, still, You give Yourself away</a:t>
            </a:r>
            <a:endParaRPr lang="en-US" sz="4000" dirty="0"/>
          </a:p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Oh, the overwhelming, never-ending, reckless love of God, yeah</a:t>
            </a:r>
            <a:endParaRPr lang="en-US" sz="4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11274552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 was Your foe, still Your love fought for me</a:t>
            </a:r>
            <a:endParaRPr lang="en-US" sz="4000" dirty="0"/>
          </a:p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have been so, so good to me</a:t>
            </a:r>
            <a:endParaRPr lang="en-US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11274552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 felt no worth, You paid it all for me</a:t>
            </a:r>
            <a:endParaRPr lang="en-US" sz="4000" dirty="0"/>
          </a:p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have been so, so kind to me</a:t>
            </a:r>
            <a:endParaRPr lang="en-US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11274552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oh, the overwhelming, never-ending, reckless love of God</a:t>
            </a:r>
            <a:endParaRPr lang="en-US" sz="4000" dirty="0"/>
          </a:p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Oh, it chases me down, fights 'til I'm found, leaves the ninety-nine</a:t>
            </a:r>
            <a:endParaRPr lang="en-US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11274552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I couldn't earn it, and I don't deserve it, still, You give Yourself away</a:t>
            </a:r>
            <a:endParaRPr lang="en-US" sz="4000" dirty="0"/>
          </a:p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Oh, the overwhelming, never-ending, reckless love of God, yeah</a:t>
            </a:r>
            <a:endParaRPr lang="en-US" sz="4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11274552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There's no shadow You won't light up</a:t>
            </a:r>
            <a:endParaRPr lang="en-US" sz="4000" dirty="0"/>
          </a:p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Mountain You won't climb up</a:t>
            </a:r>
            <a:endParaRPr lang="en-US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11274552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Coming after me</a:t>
            </a:r>
            <a:endParaRPr lang="en-US" sz="4000" dirty="0"/>
          </a:p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There's no wall You won't kick down</a:t>
            </a:r>
            <a:endParaRPr lang="en-US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11274552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Lie You won't tear down</a:t>
            </a:r>
            <a:endParaRPr lang="en-US" sz="4000" dirty="0"/>
          </a:p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Coming after me (4)</a:t>
            </a:r>
            <a:endParaRPr lang="en-US" sz="4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11274552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Oh, the overwhelming, never-ending, reckless love of God</a:t>
            </a:r>
            <a:endParaRPr lang="en-US" sz="4000" dirty="0"/>
          </a:p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Oh, it chases me down, fights 'til I'm found, leaves the ninety-nine</a:t>
            </a:r>
            <a:endParaRPr lang="en-US" sz="4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11274552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I couldn't earn it, I don't deserve it, still, You give Yourself away</a:t>
            </a:r>
            <a:endParaRPr lang="en-US" sz="4000" dirty="0"/>
          </a:p>
          <a:p>
            <a:pPr algn="ctr" indent="0" marL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FF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Oh, the overwhelming, never-ending, reckless love of God, yeah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2026-02-25T08:47:19Z</dcterms:created>
  <dcterms:modified xsi:type="dcterms:W3CDTF">2026-02-25T08:47:19Z</dcterms:modified>
</cp:coreProperties>
</file>