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నన్నేమి చేయలేదు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Nannemi Cheyaledu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ఖైదీనై ఉండుటే ధన్యత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సంఘమును మేల్కొలిపే ఊటలు దయచేసి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Khaideenai Undute Dhanyatha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Sanghamunu Melkolipe Ootalu Dayachesi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దెయ్యాలు గడ గడ వనుకుచు కేకలు వేసే సేవ చేయుటే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నీకున్న ఉద్దేశ్యమా (2)        ||మరణము||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Deyyaalu Gada Gada Vanukuchu Kekalu Vese Seva Cheyute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Neekunna Uddheshyamaa (2)        ||Maranamu||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నన్నేమి చేయలేదు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పరిస్థితి నన్నేమి చేయగలదు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Nannemi Cheyaledu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Paristhithi Nannemi Cheyagaladu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సమృద్ధిగా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నిలిపి తోడైయున్నావు (2)        ||మరణము||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Samruddhigaa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Nilipi Thodaiyunnaavu (2)        ||Maranamu||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నన్ను నీతిమంతుని చేసే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నాకు దేదీప్య వెలుగాయే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Nannu Neethimanthunu Chese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Naaku Dedeepya Velugaaye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సీయోనులో చేర్చుకొనుటే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నీకున్న ఉద్దేశ్యమా (2)        ||మరణము||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Seeyonulo Cherchukonute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Neekunna Uddheshyamaa (2)        ||Maranamu||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రూపమును పొంది జీవించుటే ఆశ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పాటలు గొర్రె పిల్లతో పాడి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Roopamunu Pondi Jeevinchute Aasha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Paatalu Gorrepillatho Paadi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విశ్వసింపబోవు వారికి మాదిరిగా నేనుండుటే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నీకున్న ఉద్దేశ్యమా (2)        ||మరణము||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Vishwasimpabovu Vaariki Maadirigaa Nenundute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Neekunna Uddheshyamaa (2)        ||Maranamu||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శ్రమపడుటే నాకెంతో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పేదలను ఆదరింప కృపనిమ్ము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Shrama Padute Naakentho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Pedalanu Aadarimpa Krupanimmu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ముఖమును చూడని వారి కొరకు ప్రార్దించుటే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నీకున్న ఉద్దేశ్యమా (2)        ||మరణము||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Mukhamunu Choodani Vaari Koraku Praardhinchute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Neekunna Uddheshyamaa (2)        ||Maranamu||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2026-02-25T09:14:32Z</dcterms:created>
  <dcterms:modified xsi:type="dcterms:W3CDTF">2026-02-25T09:14:32Z</dcterms:modified>
</cp:coreProperties>
</file>