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రక్షణంపు వార్తను విని రక్షకుండగు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Rakshanampu Vaarthanu Vini Rakshakundagu 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రమ్ము నమ్మి రమ్ము - ఇమ్ముగ బ్రతుకుము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Rammu Nammi Rammu - Immuga Brathukumu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రక్షణంపు వార్తను విని - రక్షకుండగు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పిల్పుకు లోబడెదవా - అలయక యేసును జూతువా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Rakshanampu Vaarthanu Vini - Rakshakundagu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Pilpuku Lobadedavaa - Alayaka Yesunu Joothuvaa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వేసవి కాలమెల్ల గడిపి - కోతల ననుభవించితి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వేసవి వర్షమును చూచితివి - ఇంక పాపమందున్నావే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Vesavi Kaalamella Gadipi - Kothala Nanubhavinchithi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Vesavi Varshamunu Choochithivi - Ingka Paapamandunnaave ||Nammi||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 నీ తీర్మానముకై - వేచియుండగా తీర్మానించు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పోరాడుచున్నప్పుడే - అప్పగించుకో ప్రక్కజూచి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 Nee Theermaanamukai - Vechiyundagaa Theermaaninchu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Poraaduchunnappude - Appaginchuko Prakkajoochi ||Nammi||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తగుదునా యని యను కొనక - వేరు స్పర్శల నొందకుము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తలంపు కాదు నమ్మికయే - ఆత్మ ముద్రనిచ్చును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Thagudunaa Yani Yanu Konaka - Veru Sparshala Nondakumu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Thalampu Kaadu Nammikaye - Aathma Mudranichchunu ||Nammi||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చిత్తము దేవదత్తముజేయ - ప్రాయశ్చిత్తరక్తము నమ్ము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నాకమందుండు యేసుని చూడు - మారని వాక్యమును చేరుము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Chiththamu Devadaththamujeya - Praayashchiththarakthamu Nammu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Naakamandundu Yesuni Choodu - Maarani Vaakyamunu Cherumu ||Nammi||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యెషయా ఒకటి పదునెమ్మిది - నలభై ఐఫు ఇరవై రెండును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క్రీస్తు అరచి చెప్పుదాని - ఆయనన్ కూడ పొందుము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Yeshayaa Okati Padunemmidi - Nalabhai Aiphu Iravai Rendunu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Kreesthu Arachi Cheppudaani - Aayanan Kooda Pondumu ||Nammi||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యిర్మియా ఎన్మిదిరవైయును - రెండవ కొరింథీ ఆరు రెండును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కార్యములు నాలుగు పండ్రెండును - పొంది హల్లెలూయ పాడుమా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Yirmiyaa Enmidiravaiyunu - Rendava Korinthee Aaru Rendunu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Kaaryamulu Naalugu Pandrendunu - Pondi Hallelooya Paadumaa ||Nammi||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2026-08-11T18:49:48Z</dcterms:created>
  <dcterms:modified xsi:type="dcterms:W3CDTF">2026-08-11T18:49:48Z</dcterms:modified>
</cp:coreProperties>
</file>