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అంటేనే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Antene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క్రిస్మస్ అంటేనే క్రీస్తుకు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క్రీస్తులో జీవించుటే మన నిరీక్షణ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Christmas Antene Kreesthuku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Kreesthulo Jeevinchute Mana Nireekshana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హ్యాపీ క్రిస్మస్ మెర్రి క్రిస్మస్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Christmas Merry Christmas (4)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క్రీస్తులోనే విశ్వాసం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క్రీస్తులోనే ఉల్లాసం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Kreesthulone Vishwaasam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Kreesthulone Ullaasam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క్రీస్తులోనే అభిషేకం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క్రీస్తులోనే సమస్తం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Kreesthulone Abhishekam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Kreesthulone Samstham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హ్యాపీ క్రిస్మస్ మెర్రి క్రిస్మస్ (4)      ||క్రిస్మస్||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Christmas Merry Christmas (4)      ||Christmas||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యేసులోనే రక్షణ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యేసులోనే స్వస్థత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Yesulone Rakshana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Yesulone Swasthatha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యేసులోనే విడుదల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నమ్మితే నిత్య జీవం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Yesulone Vidudala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Nammithe Nithya Jeevam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హ్యాపీ క్రిస్మస్ మెర్రి క్రిస్మస్ (4)      ||క్రిస్మస్||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Christmas Merry Christmas (4)      ||Christmas||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2026-02-25T09:33:06Z</dcterms:created>
  <dcterms:modified xsi:type="dcterms:W3CDTF">2026-02-25T09:33:06Z</dcterms:modified>
</cp:coreProperties>
</file>