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పాత్రుడా ఘనతకు అర్హుడా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చేతులెత్తి మేము నిన్నారాధింతుము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Paathrudaa Ghanathaku 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Chethuletthi Memu Ninnaaraadhinthumu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అద్భుతాలు చేయువాడా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వారు ఎవరు – నీవంటి వారు 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Adbhuthaalu Cheyuvaadaa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Vaaru Evaru – Neevanti Vaaru Leru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స్తుతి చెల్లించెదం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నామమెంతో గొప్పది మేమారాధింతుము (2)  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Sthuthi Chellinchedam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Naamamentho Goppadi Memaaraadhinthumu (2) 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దేవుడా ఆది సంభూతుడా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కరములను జోడించి మేము మహిమ పరచెదం (2)  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Devudaa Aadi Sambhoothudaa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Karamulanu Jodinchi Memu Mahima Parachedam (2) 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2026-02-25T09:20:48Z</dcterms:created>
  <dcterms:modified xsi:type="dcterms:W3CDTF">2026-02-25T09:20:48Z</dcterms:modified>
</cp:coreProperties>
</file>