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ఆశగల ప్రాణమును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Aashagala Praanamunu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ఆశగల ప్రాణమును తృప్తిపరచు దేవా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Aashagala Praanamunu Thrupthiparachu Devaa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ఆవేదన తొలగించి ఆదరించు దేవా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Aavedana Tholaginchi Aadarinchu Devaa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ఆశ్చర్యకరుడా ఆలోచన కర్త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Aashcharyakarudaa Aalochana Kartha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మేలులకే ఈ ఆరాధన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Melulake Ee Aaraadhana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ఆరాధన ఆరాధన ఆరాధనా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Aaraadhana Aaraadhana Aaraadhanaa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ఆరాధన ఆరాధన ఆరాధనా (2)    ||ఆశగల||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Aaraadhana Aaraadhana Aaraadhanaa (2) ||Aashagala||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గడచిన కాలమంతా నీ కృపతో కాచి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Gadachina Kaalamanthaa Nee Krupatho Kaachi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మరువని మేలులు ఎన్నో చేసావు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Maruvani Melulu Enno Chesaavu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పాత్రగా నను మలచినావు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Paathragaa Nanu Malachinaavu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శాశ్వత జీవమిచ్చి నూతనపరిచావు (2)     ||ఆరాధన||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Shaashvatha Jeevamichchi Noothanaparichaavu (2) ||Aaraadhana||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జీవిత కాలమంతా నీ శక్తితో నింపి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Jeevitha Kaalamanthaa Nee Shakthitho Nimpi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విజయపథమున నను నడిపించుము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Vijayapathamuna Nanu Nadipinchumu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సాక్షిగా నను నిలువబెట్టుము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Saakshigaa Nanu Niluvabettumu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శాశ్వత జీవమిచ్చి నూతనపరిచావు (2)     ||ఆరాధన||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Shaashvatha Jeevamichchi Noothanaparichaavu (2) ||Aaraadhana||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2026-10-15T07:44:53Z</dcterms:created>
  <dcterms:modified xsi:type="dcterms:W3CDTF">2026-10-15T07:44:53Z</dcterms:modified>
</cp:coreProperties>
</file>