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Holy Night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knows our need, to-our weakness is no stranger,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your King! Before Him lowly bend!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your King! Before Him lowly bend!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Truly He taught us to love one another;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law is love and His gospel is peace.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Chains shall He break for the slave is our brother;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His name all oppression shall cease.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hymns of joy in grateful chorus raise we,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all within us praise His holy name.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the Lord! O praise His Name forever,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power and glory evermore proclaim.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pow’r and glory evermore proclaim!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Holy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stars are brightly shining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the night of our dear Savior's birth.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lay the world in sin and e'er pining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'Til He appeared and the soul felt its worth.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thrill of hope the weary world rejoices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yonder breaks a new and glorious morn.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 on your knees! O hear the angels voices.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night divine! O night when Christ was born.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night divine! O night, O night divine.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 by the light of Faith serenely beaming,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glowing hearts by His cradle we stand.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led by light of a star sweetly gleaming,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came the wise men from Orient land.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Kings lay thus in lowly manger;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all our trials born to be our friend.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2026-08-24T07:36:11Z</dcterms:created>
  <dcterms:modified xsi:type="dcterms:W3CDTF">2026-08-24T07:36:11Z</dcterms:modified>
</cp:coreProperties>
</file>