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పరలోక దుతాలి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Paraloka Doothaali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 నీవే నా కోట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 నా ఖ్యాతి నా జ్యోతివే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 Neeve Naa Kota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 Naa Khyaathi Naa Jyothive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భజించి నిన్నే స్తుతించి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ఆరాధింతునయా (2)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Bhajinchi Ninne Sthuthinchi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Aaraadhinthunayaa (2)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పరలోక దుతాలి నిను పాడి కీర్తింప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Paraloka Doothaali Ninu Paadi Keerthimpa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Mahima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భువిలోని ప్రజలంత కొనియాడి కీర్తింప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Bhuviloni Prajalantha Koniyaadi Keerthimpa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Mahima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భజియించి పూజించి ఆరాధింప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నీకే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Bhajiyinchi Poojinchi Aaraadhimpa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Neeke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పరలోక దుతాలి నిను పాడి కీర్తింప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Paraloka Doothaali Ninu Paadi Keerthimpa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Mahima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భువిలోని ప్రజలంత కొనియాడి కీర్తింప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Bhuviloni Prajalantha Koniyaadi Keerthimpa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Mahima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 మహిమా – (4)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 Mahimaa – (4)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కష్టాలలోన నష్టాలలోన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తుడిచింది నీవే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Kashtaalalona Nashtaalalona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Thudichindi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జీవితాంతం నీ నామ స్మరణే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చేసేద నా యేసయ్యా (2)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 Nee Naama Smarane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Cheseda Naa Yesayyaa (2)        ||Mahimaa||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2026-02-25T09:33:32Z</dcterms:created>
  <dcterms:modified xsi:type="dcterms:W3CDTF">2026-02-25T09:33:32Z</dcterms:modified>
</cp:coreProperties>
</file>