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రాజ్యము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రాజ్యము అందమైన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అందులో నేను నివసింతును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Raajyamu Andamaina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Andulo Nenu Nivasinthunu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చంద్రులు అక్కర లేని 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క్రీస్తే వెలుగై ఉన్న రాజ్యం (2)          ||నా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Surya Chandrulu Akkara Leni Raajyam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Kreesthe Velugai Unna Raajyam (2)          ||Naa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అవినీతియే ఉండని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 దప్పికలు లేని నిత్య రాజ్యం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Avineethiye Undani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 Dappikalu Leni Nithya Raajyam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కరువు కష్టం వ్యాధి బాధ లేని 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లంచం మోసం మొహం ద్వేషం లేని రాజ్యం (2)        ||నా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Karuvu Kashtam Vyaadhi Baadha Leni Raajyam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Lancham Mosam Moham Dwesham Leni Raajyam (2)        ||Naa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స్తుతులున్న 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సర్వాధిపతి అయినా సత్య రాజ్యం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Sthuthulunna Raajyam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Sarvaadhipathi Aina Sathya Raajyam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శాంతి సమాధానం నిత్యం ఉన్న 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న్యాయం ధర్మం సంతోషం ఉన్న రాజ్యం (2)        ||నా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Shaanthi Samaadhaanam Nithyam Unna Raajyam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Nyaayam Dharmam Santhosham Unna Raajyam (2)         ||Naa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2026-02-25T09:27:21Z</dcterms:created>
  <dcterms:modified xsi:type="dcterms:W3CDTF">2026-02-25T09:27:21Z</dcterms:modified>
</cp:coreProperties>
</file>