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జీవితం విలువైనది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Jeevitham Viluvainadi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నీ పాపానికి 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కడగబడిన వారికే గొర్రెపిల్ల విందు (2)    ||ఈ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Nee Paapaniki 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Kadagabadina Vaarike Gorrepilla Vindu (2)    ||Ee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జీవితం విలువైనది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నరులారా రండని సెలవైనది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Jeevitham Viluvainadi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Narulaaraa Randani Selavainadi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సిద్ధపడినావా చివరి యాత్రకు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దేవునితో ఉండుటకు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Siddhapadinaavaa Chivari Yaathraku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Devunitho Undutaku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నీవుండుటకు           ||ఈ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Neevundutaku             ||Ee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సంపాదన కోసమే పుట్టలేదు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పోయేటప్పుడు ఏదీ పట్టుకొని పోవు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Sampaadana Kosame Puttaledu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Poyetappudu Edi Pattukoni Povu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పోతున్నవారిని నువు చుచుటలేదా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 ఉన్న నీకు వారు పాఠమే కాదా (2)    ||ఈ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Pothunnavaarini Nuvu Choochutaledaa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 Unna Neeku Vaaru Paatame Kaadaa (2)    ||Ee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రుచి చూడక బ్రతికే నరుడెవడు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కలకాలమీ లోకంలో ఉండే స్థిరుడెవడు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Ruchi Choodaka Brathike Narudevadu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Kalakaalamee Lokamlo Unde Sthirudevadu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పెద్ద తేడా లేదు మరణానికి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కులమతాలు అడ్డం కాదు స్మశానానికి (2)    ||ఈ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Pedda Thedaa Ledu Maranaaniki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Kulamathaalu Addam Kaadu Smashaanaaniki (2)    ||Ee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పాపులకు చోటు లేదు పరలోకమునందు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మార్పుచెందు మరణానికి ముందు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Paapulaku Chotu Ledu Paralokamu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Maarpu Chendu Maranaaniki Mundu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2026-02-25T09:21:54Z</dcterms:created>
  <dcterms:modified xsi:type="dcterms:W3CDTF">2026-02-25T09:21:54Z</dcterms:modified>
</cp:coreProperties>
</file>