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దాతృత్వమును గలిగి పెరుగుదమ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Daathruthvamunu Galigi Perugudama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||దాత్భ||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వెదజల్లి యభివృద్ది పొందుదమ = మోక్ష - పదవు లను భవింపం బరుగిడుదమ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||Daathbha||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_ Vedajalli Yabhivruddi Pondudama = Moksha - Padavu Lanu Bhavimpan Barugidudama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||దాత్భ||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వర్ధిల్లిన కొలది చెల్లింతము = లోక - ఖర్చులనెల్ల మళ్లింతమ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||Daathbha||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Vardhillina Koladi Chellinthamu = Loka - Kharchulanella Mallinthama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దాతృత్వమును గలిగి పెరుగుదమ = ధనము - ధాత్రి దేవుని దంచు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గుదమ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Daathruthvamunu Galigi Perugudama = Dhanamu - Dhaathri Devuni Danchu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Gudama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శక్తికొలంది కాన్మలర్పింతమ = మన - భుక్తినుండి కొంతం దీయుదమ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||దాత్భ||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Shakthikolandi Kaanmalarpinthama = Mana - Bhukthinundi Konthan Deeyudama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||Daathbha||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_సంతోషముగ నియ్య సాగుదమ = మన - స్సంతటితోం జేయ నేగు దమ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||దాత్భ||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_Santhoshamuga Niyya Saagudama = Mana - Ssanthatithon Jeya Negu Dama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||Daathbha||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_గర్వఘనములు వీడి యర్పింతమ = యుర్వి - సర్వ మాయనదంచు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||దాత్భ||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_Garvaghanamulu Veedi Yarpinthama = Yurvi - Sarva Maayanadanchu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||Daathbha||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సేవకు సొమ్ము సమకూర్తమ = క్రీస్తు - సంఘ యక్కణ లన్ని తీర్చుదమ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||దాత్భ||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Sevaku Sommu Samakoorthama = Kreesthu - Sanggha Yakkana Lanni Theerchudama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||Daathbha||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ప్రతియాదివార మిది మది నుంతమ = దీని ప్రతి సంఘస్థుండు చేయ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బోధింతమ ||దాత్య||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Prathiyaadivaara Midi Madi Nunthama = Deeni Prathi Sangghasthundu Cheya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Bodhinthama ||Daathya||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విధిం దలంచి దుర్చలుల రక్షింతమ = సంఘ - విధవాళి దానముతో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దర్శింతము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Vidhin Dalanchi Durchalula Rakshinthama = Sanggha - Vidhavaali Daanamutho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Darshinthamu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దిక్కులేని జనుల దీవింతమ = వారి - యక్కణలలో మేలుం గావింతమ||దాత్భ||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పుచ్చుకొనుటకంటె నిచ్చుదమ = - నిచ్చు తండ్రికి స్తుతుల నిచ్చెదమ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Dikkuleni Janula Deevinthama = Vaari - Yakkanalalo Melun Gaavinthama||Daathbha||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Puchchukonutakante Nichchudama = - Nichchu Thandriki Sthuthula Nichchedama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2026-08-11T18:45:36Z</dcterms:created>
  <dcterms:modified xsi:type="dcterms:W3CDTF">2026-08-11T18:45:36Z</dcterms:modified>
</cp:coreProperties>
</file>