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ఇదుగో గొట్టెలకాపరి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Idugo Gottelakaapari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న... చెడుగు మెకములవల్లను - బాధలనొంది - కడుమలినమై యుండను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కడిగి గాయములన్ని - గట్టి శుభముచేసి - *తడయక నాయింట - నిడి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Na... Chedugu Mekamulavallanu - Baadhalanondi - Kadumalinamai Yundanu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Kadigi Gaayamulanni - Gatti Shubhamuchesi - *Thadayaka Naayinta - Nidi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యొసంగె ||నిడుగో||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Yosangge ||Nidugo||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ప్రభుయేసు నా బోయండు - యీతండె భూమి - *నభము లేలెడి *రాయం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డు = శుభమైన తనదివ్య - “శోణిత మొసంగియ - ేవ్విభుండు ప్రేమించి దీ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Prabhuyesu Naa Boyandu - Yeethande Bhoomi - *Nabhamu Leledi *Raayan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= Shubhamaina Thanadivya - “Shonitha Mosanggiya - Evvibhundu Preminchi Dee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వించి స్వస్థముంజేసె ||నిడుగో!||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Vinchi Svasthamunjese ||Nidugo!||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నన్ను దొడ్డిని బెట్టెను - పోయినగొట్టె - తెన్ను వెదకిపట్టెను = సన్నంపు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 - యున్ను జీవనపూట - లున్నుం గల్గెడిచోట్ల - నన్నుంచి రక్షించె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Nannu Doddini Bettenu - Poyinagotte - Thennu Vedakipattenu = Sannampu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Pachchika - Yunnu Jeevanapoota - Lunnun Galgedichotla - Nannunchi Rakshinche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||1నిడుగో||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||1Nidugo||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నేను మూర్ధపుగొట్జెనై - లోబడకుంటి - మానసమున వెర్రినై = పూని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యిప్పుడు కాచే - వాని శబ్దము ప్రేమ - తో నాలింపుచు దొడ్డి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Nenu Moordhapugotjenai - Lobadakunti - Maanasamuna Verrinai = Pooni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Yippudu Kaache - Vaani Shabdamu Prema - Tho Naalimpuchu Doddi -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నానందముననుందు ||నిడుగో||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Naanandamunanundu ||Nidugo||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చెడ్డబిడ్డనై యుంటిని - యిటునటుబోవ - గనెడ్దెతనముం గొంటిని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వెద్డులేకిపుడు ప్రే - మింతు నా ప్రియజనకు - దొడ్డ శబ్దము వాంఛిం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Cheddabiddanai Yuntini - Yitunatubova - Ganeddethanamun Gontini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Veddulekipudu Pre - Minthu Naa Priyajanaku - Dodda Shabdamu Vaanchhin -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తును ముక్తి “నిలయంబు ||ఇడుగో||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Thunu Mukthi “Nilayambu ||Idugo||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ఇడుగో గొట్టెలకాపరి - సోదరులారా - యిడుగో గొట్టెలకాపరి = కడగానరాని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కారడవిలో నలసటం - పడెడు గొట్టెలను - పేరిడిబిల్చి రక్షించు నిడుగో!||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Idugo Gottelakaapari - Sodarulaaraa - Yidugo Gottelakaapari = Kadagaanaraani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Kaaradavilo Nalasatan - Padedu Gottelanu - Peridibilchi Rakshinchu Nidugo!||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చెదరిపోయిన గొట్టినై - దొడ్జికింబోవ - 'ముదములేనివాడనై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మృదుమధురంపు నీ - *నాదమా లించక కర్త - “కొదింగి యుండక మూఢ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Chedaripoyina Gottinai - Dodjikimbova - 'Mudamulenivaadanai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Mrudumadhurampu Nee - *Naadamaa Linchaka Kartha - “Kodinggi Yundaka Moodha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హృదయుండనైతి ||నిడుగో||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Hrudayundanaithi ||Nidugo||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దూరంబునకుంబోతిని - జనకుని కృపా - సారంబుం “గొననైతిని = *కారు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మూర్ధపుపిల్ల - గా సంచరించినా - *క్రూరిమి యిలుంబాసి - దారి దొలగిపోతి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Doorambunakumbothini - Janakuni Krupaa - Saarambun “Gonanaithini = *Kaaru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Moordhapupilla - Gaa Sancharinchinaa - *Kroorimi Yilumbaasi - Daari Dolagipothi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||1నిడుగో||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||1Nidugo||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తనదు గొట్టెను జూచెను - బోయండు తండ్రి - తనశిశువును గాంచెను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కనికరమెదలో నిం - డినవారలై నన్ను - వన '"గిరికటకాదు - లను వెంబడించిరి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Thanadu Gottenu Joochenu - Boyandu Thandri - Thanashishuvunu Gaanchenu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Kanikaramedalo Nin - Dinavaaralai Nannu - Vana '"Girikatakaadu - Lanu Vembadinchiri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ఇదుగో!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Idugo!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ప్రాణావసర మప్పుడు - యేకాకినై - క్షీణించియున్నప్పుడు = *త్రాణార్థమగు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'నెనరు - త్రాళ్లతో ననుగట్టి - నాణెంబుగాందెచ్చి - నన్ను రక్షించెను ||ఇడుగో||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Praanaavasara Mappudu - Yekaakinai - Ksheeninchiyunnappudu = *Thraanaarthamagu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'Nenaru - Thraallatho Nanugatti - Naanembugaandechchi - Nannu Rakshinchenu ||Idugo||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2026-08-11T18:37:56Z</dcterms:created>
  <dcterms:modified xsi:type="dcterms:W3CDTF">2026-08-11T18:37:56Z</dcterms:modified>
</cp:coreProperties>
</file>