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ఆశ్చర్యమైన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Aascharyamaina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ఆశ్చర్యమైన ప్రేమ – కల్వరిలోని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కంటె బలమైన ప్రేమది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Aascharyamaina Prema – Kalvariloni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Kante Balamaina Premadi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జయించె నీ ప్రేమ (2)   ||ఆశ్చర్యమైన||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Jayinche Nee Prema  (2) || Aascharyamaina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వీడిన ప్రేమ – ధరలో పాపిని వెదకిన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కరుణించి ఆదరించి సేదదీర్చి నిత్య జీవమిచ్చే      ||ఆశ్చర్యమైన||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Veedina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Dharalo Paapini Vedakina Prema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 యేసుని ప్రేమ – సిలువలో పాపిని మోసిన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మరణించి జీవమిచ్చి జయమిచ్చి తన మహిమ నిచ్చే      ||ఆశ్చర్యమైన||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 Yesuni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Paapini Mosina Prema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సహించిన ప్రేమ – నాకై శాపము నోర్చిన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విడనాడని ప్రేమది ఎన్నడూ యెడబాయదు        ||ఆశ్చర్యమైన||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Sahinchina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Shaapamu Norchina Prema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 జూచిన ప్రేమ – నాపై జాలిని జూపిన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పరుగెత్తి కౌగలించి ముద్దాడి కన్నీటిని తుడిచే    ||ఆశ్చర్యమైన||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 Joochina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Jaalini Choopina Prema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2026-02-25T09:22:45Z</dcterms:created>
  <dcterms:modified xsi:type="dcterms:W3CDTF">2026-02-25T09:22:45Z</dcterms:modified>
</cp:coreProperties>
</file>