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Sundarudaa Athishayudaa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సుందరుడా… అతిశయుడా…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మహోన్నతుడా… నా ప్రియుడా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Sundarudaa… Athishayudaa…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Mahonnathudaa… Naa Priyudaa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 నీవు అతిసుందరుడవు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ప్రాణప్రియుడవు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Padivelalo Neevu Athisundarudavu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Praanapriyudavu Neeve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షారోను పుష్పమా… లోయలోని పద్మమా…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నేను కనుగొంటినే (2)         ||సుందరుడా||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Shaaronu Pushpamaa… Loyaloni Padmamaa…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Nenu Kanugontine (2)         ||Sundarudaa||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చూడాలని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ప్రేమలో ఉండాలని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Choodaalani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Premalo Undaalani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నేనాశించుచున్నాను (4)        ||సుందరుడా||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Nenaashinchuchunnaanu (4)        ||Sundarudaa||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వంటి వారెవ్వరు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Neevanti Vaarevvaru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నీలాగ లేరెవ్వరు (2)        ||సుందరుడా||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Neelaaga Lerevvaru (2)       ||Sundarudaa||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2026-02-25T09:17:42Z</dcterms:created>
  <dcterms:modified xsi:type="dcterms:W3CDTF">2026-02-25T09:17:42Z</dcterms:modified>
</cp:coreProperties>
</file>