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రాజ్యము చేరుటకు ప్రభుయేసే మార్గంబు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Raajyamu Cherutaku Prabhuyese Maargambu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రాజ్యము చేరుటకు - ప్రభుయేసే మార్గంబు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Raajyamu Cherutaku - Prabhuyese Maargambu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 సత్య జీవము నేనేయని యేసే పల్కెను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 Sathya Jeevamu Neneyani Yese Palkenu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సర్వలోకుల పాప - పరిహారార్థము శ్రీ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రక్తము చిందించి - బలియాయెను శ్రీ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Sarvalokula Paapa - Parihaaraarthamu Shree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Rakthamu Chindinchi - Baliyaayenu Shree Yesu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పాపపరిహారార్థము - పావన రక్తము నిచ్చిన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చేర ప్రియుడా - సంశయమదియేల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Paapaparihaaraarthamu - Paavana Rakthamu Nichchina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Chera Priyudaa - Sanshayamadiyela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నిను ప్రేమించి ప్రాణము - నీకై పెట్టిన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నాకు వలదంచు వెళ్ళుట - న్యాయమా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Ninu Preminchi Praanamu - Neekai Pettina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Naaku Valadanchu Velluta - Nyaayamaa Priyudaa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మరణించిన యేసు ప్రభువు - మూడవనాడు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మహిమా ప్రభావముతో యేసు - మరణము గెల్చెను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Maraninchina Yesu Prabhuvu - Moodavanaadu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Mahimaa Prabhaavamutho Yesu - Maranamu Gelchenu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తక్షణమే మారు మనస్సు - నొంది యేసును నమ్మిన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నొందెదవు - నిశ్చయముగనో -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Thakshaname Maaru Manassu - Nondi Yesunu Nammina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Nondedavu - Nishchayamugano - Priyudaa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2026-08-11T18:47:11Z</dcterms:created>
  <dcterms:modified xsi:type="dcterms:W3CDTF">2026-08-11T18:47:11Z</dcterms:modified>
</cp:coreProperties>
</file>