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యేసు మరణస్మరణ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Yesu Maranasmarana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ప్రభు భుక్తి నెవండు దై - వభయంబు లేక య - నుభవించు వానిక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శుభమౌ నా మొంద = విభవంబు దొలంగురో - గభయంబు చేకూరు - శుభ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Prabhu Bhukthi Nevandu Dai - Vabhayambu Leka Ya - Nubhavinchu Vaanika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Shubhamau Naa Monda = Vibhavambu Dolangguro - Gabhayambu Chekooru - Shubha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మవ్వానికి నెపుడు - లభియింపదని తెలిసి మన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Mavvaaniki Nepudu - Labhiyimpadani Thelisi Mana Yesu||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మిము మోరె తగురీతి - గమనించి పరిశోధ -నము చేసికొని మా పాపము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లోప్పుకొనుచు = నమితార్తింబశ్చాత్తా - పముంబొంది యీ విందు - క్రమము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Mimu More Thagureethi - Gamaninchi Parishodha -Namu Chesikoni Maa Paapamu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Loppukonuchu = Namithaarthimbashchaaththaa - Pamumbondi Yee Vindu - Kramamu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బాటింప క్షే - మము మాకు సిద్ధించు ||మన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Baatimpa Kshe - Mamu Maaku Siddhinchu ||Mana Yesu||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దురితాంధకార భా - స్మరుండు సద్దురుందేసు - పరమవిందున కిది యను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ప్రాసంబని యెటింగి = *ఉరణశాబకరక్త - సరి దంతఃపరిపూతాం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Durithaandhakaara Bhaa - Smarundu Saddurundesu - Paramavinduna Kidi Yanu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Praasambani Yetinggi = *Uranashaabakaraktha - Sari Danthahparipoothaan -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బరులైసత్మార్యత - త్పరులై బంధురమతులై ||మన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Barulaisathmaaryatha - Thparulai Bandhuramathulai ||Mana 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యేసు మరణస్మా - రణవిందులోంబాలు - గొనరండు ప్రియులార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వినయమానసులై = మన దోష చయమెల్లం - దనమేన ధరియించు - కొనిమనల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Yesu Maranasmaa - Ranavindulombaalu - Gonarandu Priyulaara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Vinayamaanasulai = Mana Dosha Chayamellan - Danamena Dhariyinchu - Konimanala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గావ నా - యన పడిన శ్రమలెంచి ||మన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Gaava Naa - Yana Padina Shramalenchi ||Mana 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మరల మన మధ్యకా - పరమాత్ముండరుదెంచ - వజకాయనను మనము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మజవకుండుటకై - స్థిర భక్తి నద్దాని - జరిగింపవలెనంచు - గురుతరంబగు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Marala Mana Madhyakaa - Paramaathmundarudencha - Vajakaayananu Manamu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Majavakundutakai - Sthira Bhakthi Naddaani - Jarigimpavalenanchu - Gurutharambagu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నాజ్ఞ - నెజపితాం జనెంగాన ||మన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Naagna - Nejapithaan Janenggaana ||Mana 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_తినుండిది యె నా దివ్య - తనువంచు నొక రొట్టి - యను వ్రచ్చి ప్రభుం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డిచ్చె- ననుబంధుతతికి = ఘన థద్ధదానింగై - కొని మనము - భుజియింప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_Thinundidi Ye Naa Divya - Thanuvanchu Noka Rotti - Yanu Vrachchi Prabhun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Dichche- Nanubandhuthathiki = Ghana Thaddhadaaninggai - Koni Manamu - Bhujiyimpa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నొన గూడు జిరజీవ - మనుమాన మింకనేల ||మన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Nona Goodu Jirajeeva - Manumaana Mingkanela ||Mana 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 రీతి నిజరక్త - ధారయై వెలయు ద్రా - క్షారసము నిచ్చె నిం - పార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గొను డనుచుం = గోరి యా మధుధారం గ్రోలిన మనకుక్షి - దోరమౌ జీవంపుధార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 Reethi Nijaraktha - Dhaarayai Velayu Draa - Kshaarasamu Nichche Nin - Paara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Gonu Danuchun = Gori Yaa Madhudhaaran Grolina Manakukshi - Doramau Jeevampudhaara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లుద్భవ మొందు ||మన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Ludbhava Mondu ||Mana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2026-08-11T18:43:14Z</dcterms:created>
  <dcterms:modified xsi:type="dcterms:W3CDTF">2026-08-11T18:43:14Z</dcterms:modified>
</cp:coreProperties>
</file>