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హృదయములలో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Hrudayamulalo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శ్రమల కాలములో శోకముల ఘడియలలో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 మది తలచి ఆదరణ పొందెదము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Shramala Kaalamulo Shokamula Ghadiyalalo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 Madi Thalachi Aadarana Pondedamu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మేమికను పాపులముగా నుండగానే ప్రభూ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కొరకు సిలువలో ప్రాణమును పెట్టితివి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Memikanu Paapulamugaa Nundagaane Prabhu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Koraku Siluvalo Praanamunu Pettithivi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మేమిపుడు ఇంకేమి నిన్ను కోరెదము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స్థితిలోనైనా నీలో ఆనందించెదము         ||మా హృదయములలో||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Memipudu Inkemi Ninnu Koredamu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Sthithilonainaa Neelo Aanandinchedamu       ||Maa Hrudayamulalo||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హృదయములలో దేవుని ప్రేమను కుమ్మరించితివి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హృదయములలో వసించుచున్న పరిశుద్ధుని ద్వారా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Hrudayamulalo Devuni Premanu Kummarinchithivi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Hrudayamulalo Vasinchuchunna Parishuddhuni Dwaaraa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ఆనందించెదము ఎల్లప్పుడు ఆనందించెదము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ఆనందించెదము మేము ఆనందించెదము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Aanandinchedamu Ellappudu Aanandinchedamu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Aanadinchedamu Memu Aanandinchedamu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నీవిచ్చిన రక్షణను బట్టి ఆనందించెదము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మాకిచ్చిన నిత్య జీవమును బట్టి ఆనందించెదము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Neevichchina Rakshananu Battu Aanandinchedamu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Maakichchina Nithya Jeevamunu Batti Aanandinchedamu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యేసు నీ ద్వారనే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మేము దేవునితో సమాధానము కలిగియుంటిమి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Yesu Nee Dwaarane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Memu Devunitho Samaadhaanamu Kaligiyuntimi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యేసు నీ వలనే కదా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మేము నీతోడి దేవునికి వారసులమైతిమి         ||మా హృదయములలో||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Yesu Nee Valane Kadaa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Memu Nee Thodi Devuniki Vaarasulamaithimi       ||Maa Hrudayamulalo||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ఘోర పాపులము నీ తట్టు తిరిగితిమి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కృపను చూపితివి పరిశుద్ధపరిచితివి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Ghora Paapulamu Nee Thattu Thirigithimi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Krupanu Choopithivi Parishuddhaparichithivi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అపరాధముల కొరకు అప్పగింపబడి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మము నీతిమంతులుగా తీర్చుటకు లేపబడినావు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Aparaadhamula Koraku Appagimpabadi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Mamu Neethimanthulugaa Theerchutaku Lepabadinaavu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మాకు నిత్య స్వాస్థ్యము నిశ్చయతను అనుగ్రహించుటకు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పరిశుద్ధాత్మను సంచకరువుగా మాలో నింపితివి         ||మా హృదయములలో||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Maaku Nithya Swaasthyamu Nischayathanu Anugrahinchutaku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Parishuddhaathmanu Sanchakaruvugaa Maalo Nimpithivi       ||Maa Hrudayamulalo||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2026-02-25T09:34:12Z</dcterms:created>
  <dcterms:modified xsi:type="dcterms:W3CDTF">2026-02-25T09:34:12Z</dcterms:modified>
</cp:coreProperties>
</file>