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ఆరాధనలకు యోగ్యుడవు - స్తుతి గీతంబులకు పాత్రుడవు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3840480"/>
            <a:ext cx="1127455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Aaraadhanalaku Yogyudavu - Sthuthi Geethambulaku Paathrudavu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పల్లవి: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ఆరాధనలకు యోగ్యుడవు (2) - స్తుతి గీతంబులకు పాత్రుడవు (2)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Pallavi: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Aaraadhanalaku Yogyudavu (2) - Sthuthi Geethambulaku Paathrudavu (2)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ప్రభు యేసు నిన్ను పూజింతును (2) - మనసార నిన్నే కీర్తింతును (2)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ఆరాధనలకు - యోగ్యుడవు (2)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Prabhu Yesu Ninnu Poojinthunu (2) - Manasaara Ninne Keerthinthunu (2)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Aaraadhanalaku - Yogyudavu (2)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భరియించితివి నా రోగములన్ - భరియించితివి నా వ్యసనములన్ (2)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అరిగితివి నాకై కలువరికి (2) - పరిహరించితివి పాప శిక్షన్ (2)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Bhariyinchithivi Naa Rogamulan - Bhariyinchithivi Naa Vyasanamulan (2)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Arigithivi Naakai Kaluvariki (2) - Pariharinchithivi Paapa Shikshan (2)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నా యతిక్రమములకై గాయపడి - నా దోషములకై కొట్టబడి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చిందిన సిలువ రక్తములో - నా దారిద్య్రము తొలగించితివి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Naa Yathikramamulakai Gaayapadi - Naa Doshamulakai Kottabadi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Chindina Siluva Rakthamulo - Naa Daaridyramu Tholaginchithivi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నశియించిన నను వెదకితివి - నశియించిన నను లేపితివి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నా శాపమును చూపించితివి - నీ శాంతముతో క్షమించితివి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Nashiyinchina Nanu Vedakithivi - Nashiyinchina Nanu Lepithivi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Naa Shaapamunu Choopinchithivi - Nee Shaanthamutho Kshaminchithivi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2026-08-11T18:48:52Z</dcterms:created>
  <dcterms:modified xsi:type="dcterms:W3CDTF">2026-08-11T18:48:52Z</dcterms:modified>
</cp:coreProperties>
</file>