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notesMasterIdLst>
    <p:notesMasterId r:id="rId2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Eye is On the Sparrow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resting on His goodness,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lose my doubts and fears;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Though by the path He leadeth,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one step I may see;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eye is on the sparrow,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I know He watches me;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eye is on the sparrow,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I know He watches me.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sing because I'm happy,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sing because I'm free,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His eye is on the sparrow,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I know He watches me.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Whenever I am tempted,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Whenever clouds arise,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songs give place to sighing,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hope within me dies,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draw the closer to Him,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care He sets me free;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eye is on the sparrow,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I know He watches me;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should I feel discouraged,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should the shadows come,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eye is on the sparrow,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I know He watches me.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sing because I'm happy,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sing because I'm free,</a:t>
            </a:r>
            <a:endParaRPr lang="en-US" sz="4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His eye is on the sparrow,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I know He watches me.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should my heart be lonely,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long for Heaven and home,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Jesus is my portion?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constant Friend is He: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eye is on the sparrow,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I know He watches me;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eye is on the sparrow,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I know He watches me.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sing because I'm happy,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sing because I'm free,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His eye is on the sparrow,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I know He watches me.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"Let not your heart be troubled,"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tender word I hear,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2026-08-24T07:34:03Z</dcterms:created>
  <dcterms:modified xsi:type="dcterms:W3CDTF">2026-08-24T07:34:03Z</dcterms:modified>
</cp:coreProperties>
</file>