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లేని గువ్వలా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Leni Guvvalaa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లేని గువ్వలా దారి తప్పితి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చెదరిన కోయిలనై మూగబోయితి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Leni Guvvalaa Daari Thappithi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Chedarina Koyilanai Moogaboyithi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గుండెలో దాచుమా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గూటికే చేర్చుమా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Gundelo Daachumaa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Gootike Cherchumaa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క్షేమము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క్షేమమా నా ప్రాణము నీవయ్యా        ||గూడు||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Kshemamu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Kshemamaa Naa Praanamu Neevayyaa       ||Goodu||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గువ్వలకు గూళ్ళిష్టం – కోయిలకు పాటిష్ఠం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నాకేమో నువ్విష్టం – నీ సన్నిధి ఇష్టం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Guvvalaku Goollishtam – Koyilaku Paatishtam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Naakemo Nuvvishtam – Nee Sannidhi Ishtam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నువ్వంటే ఇష్టం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లేకుంటే బ్రతుకే కష్టమయ్యా (2)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Nuvvante Ishtam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Lekunte Brathuke Kashtamayyaa (2)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చేపలకు నీళ్ళిష్టం – పిల్లలకు తల్లిష్టం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నీకేమో చెలిమిష్టం – నా స్నేహం ఎంతో ఇష్టం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Chepalaku Neellishtam – Pillalku Thallishtam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Neekemo Chelimishtam – Naa Sneham Entho Ishtam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నేనంటే నీకెంతో ఇష్టమయ్యా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నీవెంటుంటే ఇంకా ఇష్టమయ్యా (2)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Nenante Neekentho Ishtamayyaa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Neeventunte Inkaa Ishtamayyaa (2)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2026-02-25T09:29:23Z</dcterms:created>
  <dcterms:modified xsi:type="dcterms:W3CDTF">2026-02-25T09:29:23Z</dcterms:modified>
</cp:coreProperties>
</file>