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I My Cross Have Taken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 may trouble and distress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’Twill but drive me to Thy breast.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Life with trials hard may press 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Heav'n will bring me sweeter rest.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’tis not in grief to harm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Thy love is left to me;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’twere not in joy to charm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Were that joy unmixed with Thee.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Go, then, earthly fame and treasure,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disaster, scorn and pain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Thy service, pain is pleasure,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Thy favor, loss is gain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have called Thee Abba Father,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have stayed my heart on Thee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Storms may howl, and clouds may gather;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must work for good to me.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Soul, then know thy full salvation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Rise o’er sin and fear and care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Joy to find in every station,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Something still to do or bear.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I my cross have taken,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to leave and follow Thee.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Think what Spirit dwells within thee,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Think what Father’s smiles are thine,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Think that Jesus died to win thee,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Child of heaven, canst thou repine.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Haste thee on from grace to glory,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Armed by faith, and winged by prayer.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Heaven’s eternal days before thee,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God’s own hand shall guide us there.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Soon shall close thy earthly mission,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Soon shall pass thy pilgrim days,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Hope shall change to glad fruition,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Faith to sight, and prayer to praise.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Destitute, despised, forsaken,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from hence my all shall be.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Perish every fond ambition,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I’ve sought or hoped or known.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 how rich is my condition!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and heaven are still my own.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the world despise and leave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have left my Savior, too.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 hearts and looks deceive 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art not, like them, untrue.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while Thou dost smile upon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of wisdom, love, and might,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Foes may hate and friends disown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 Thy face and all is bright.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2026-08-24T07:34:23Z</dcterms:created>
  <dcterms:modified xsi:type="dcterms:W3CDTF">2026-08-24T07:34:23Z</dcterms:modified>
</cp:coreProperties>
</file>