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లోగిలిలో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Logililo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హృదయలోగిలిలో కొలువైన నా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కౌగిలిలో నను ఒదిగిపోని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Hrudayalogililo Koluvaina Naa Svaami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Kaugililo Nanu Odigiponi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నిండనీ – నీ సాక్షిగా ఇలలో నన్నుండనీ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Nindanee – Nee Saakshigaa Ilalo Nannundanee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నాలోపల సంచరించి – నాతో భుజియించి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జీవపుమార్గము చూపించి – సరిగానడిపించి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Naalopala Sancharinchi – Naatho Bhujiyinchi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Jeevapumaargamu Choopinchi – Sarigaanadipinchi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వెలింగిచినావా – నీరూపమే నాలో ముద్రించినావా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Jeevithan Velinggichinaavaa – Neeroopame Naalo Mudrinchinaavaa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బలహీనతలను హరియించి – శక్తితో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ఆజ్ఞానము నిర్మూలించి – సత్యము బోధించి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Balaheenathalanu Hariyinchi – Shakthitho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Aagnaanamu Nirmoolinchi – Sathyamu Bodhinchi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భారమే భరియించినావా – నీ శాంతినే నాలో స్థాపించినావా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Bhaarame Bhariyinchinaavaa – Nee Shaanthine Naalo Sthaapinchinaavaa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అనురాగముతో బంధించి – ఆప్యాయత పంచి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ననుగ్రహించి – ఆత్మీయత పెంచి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Anuraagamutho Bandhinchi – Aapyaayatha Panchi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Nanugrahinchi – Aathmayatha Penchi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నాశోకమే తొలగించినావా – స్తుతిగానమే నాలో పలికించినావా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Naashokame Tholaginchinaavaa – Sthuthigaaname Naalo Palikinchinaavaa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2026-08-24T10:17:41Z</dcterms:created>
  <dcterms:modified xsi:type="dcterms:W3CDTF">2026-08-24T10:17:41Z</dcterms:modified>
</cp:coreProperties>
</file>