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జాలిగల దైవమా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Jaaligala Daivamaa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– గాయములచే స్వస్థమైతిమి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– Gaayamulache Swasthamaithimi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జాలిగల దైవమా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స్తుతింతున్‌ స్తోత్రింతును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Jaaligala Daivamaa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Sthuthinthun Sthothrinthunu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దేవుడు సర్వశక్తుడు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జాలికి హద్దులే 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Devudu Sarvashakthudu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Jaaliki Haddule Levu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కొలతలే లేవు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ప్రతిదినము క్రొత్తగా నుండున్‌ (2)          ||జాలిగల||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Kolathale Levu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Prathidinamu Krotthagaa Nundun (2)           ||Jaaligala||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 మా యొక్క పాపములన్‌ మోసికొని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దుఃఖములను భరించితివే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 Maa Yokka Paapamulan Mosikoni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Dukhamulanu Bharinchithive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– దుఃఖములను భరించితివే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– Dukhamulanu Bharinchithive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సమాధానమిచ్చుటకై దండనంత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నీపైన పడెనే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Samaadhaanamichchutakai Dandanantha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Neepaina Padene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– నీపైన పడెనే ప్రభూ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– Neepaina Padene Prabhu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అతిక్రమములచే గాయపడి నలిగితివే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గాయములచే స్వస్థమైతిమి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Athikramamulache Gaayapadi Naligithive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Gaayamulache Swasthamaithimi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2026-02-25T09:21:02Z</dcterms:created>
  <dcterms:modified xsi:type="dcterms:W3CDTF">2026-02-25T09:21:02Z</dcterms:modified>
</cp:coreProperties>
</file>