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ఆకాశమా! ఆలకించుమా మాటలాడెదన్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Aakaashamaa! Aalakinchumaa Maatalaadedan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తిరిగి బేతేలులో దర్శన మిచ్చెను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 - వించి నీ పేరు ఇశ్రాయేలుగా నెల్లప్పుడుండుననెను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Thirigi Bethelulo Darshana Michchenu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 - Vinchi Nee Peru Ishraayelugaa Nellappudundunanenu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యింటికి వచ్చువారి నెల్ల ప్రభుదీవించు నీరీతిన్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Yintiki Vachchuvaari Nella Prabhudeevinchu Neereethin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ప్రభుని రాకడ సమీపమంచును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 - మా - జముగా కూడుట మరువక మరియు మీరు మానక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Prabhuni Raakada Sameepamanchunu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 - Maa - Jamugaa Kooduta Maruvaka Mariyu Meeru Maanaka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యింటి దీవెన లెల్ల పొందుడి నిక్కముగా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Yinti Deevena Lella Pondudi Nikkamugaa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ఆకాశమా! ఆలకించుమా - మాటలాడెదన్...2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Aakaashamaa! Aalakinchumaa - Maatalaadedan...2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వంతు ఆయన జనమేగదా యాకోబే స్వాస్థ్యభాగము...2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Vanthu Aayana Janamegadaa Yaakobe Svaasthyabhaagamu...2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అరణ్య ప్రదేశంబుల యందున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భీ - క -ర -ధ్వనిగల యెడారిలో వాని కనుగొనెను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Aranya Pradeshambula Yanduna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Bhee - Ka -Ra -Dhvanigala Yedaarilo Vaani Kanugonenu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ఆవరించి వాని పరామర్శించి గాచె కనుపాపగా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Aavarinchi Vaani Paraamarshinchi Gaache Kanupaapagaa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యెహోవాయే వాని నడిపించెను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 - మి -యొక్క ఉన్నతస్థలముల మీద వాని నెక్కించి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Yehovaaye Vaani Nadipinchenu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 - Mi -Yokka Unnathasthalamula Meeda Vaani Nekkinchi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 దేవతలతో నేదైనను లేకపోయె వానిలో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 Devathalatho Nedainanu Lekapoye Vaanilo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లేచి వెళ్ళుమనే బేతేలునకు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 - వు - నికి బలిపీఠమచ్చట కట్టుమని సెలవియ్యగా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Lechi Vellumane Bethelunaku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 - Vu - Niki Balipeethamachchata Kattumani Selaviyyagaa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అన్యదేవతల పారవేయుమని తనవారితో చెప్పెన్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Anyadevathala Paaraveyumani Thanavaaritho Cheppen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2026-08-11T18:37:25Z</dcterms:created>
  <dcterms:modified xsi:type="dcterms:W3CDTF">2026-08-11T18:37:25Z</dcterms:modified>
</cp:coreProperties>
</file>