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దివ్యమైన సంగతితో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Divyamaina Sangathitho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దివ్యమైన సంగతితో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 ఉప్పొంగెను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Divyamaina Sangathitho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 Uppongenu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రాజని నా ప్రియుడని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స్నేహితుడు క్రీస్తని          ||ఒక దివ్యమైన||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Raajani Naa Priyudani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Snehithudu Kreesthani          ||Oka Divyamaina||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 మందిలో నా ప్రియుడు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దవళవర్ణుడు అతి కాంక్షణీయుడు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 Mandilo Naa Priyudu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Davalavarnudu Athikaankshaneeyudu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 వేయి నదుల విస్తారము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వేవేల నోళ్లతో కీర్తింతును (2)        ||ఒక దివ్యమైన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Prema Veyi Nadula Visthaaramu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Vevela Nollatho Keerthinthunu (2)     ||Oka Divyamaina||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పండ్రెండు గుమ్మముల పట్టణములో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నివాసము చేయాలని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Pandredu Gummamula Pattanamulo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Nivaasamu Cheyaalani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సన్నిధిలో నేను నిలవాలని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యేసులో పరవశించాలని (2)        ||ఒక దివ్యమైన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Sannidhilo Nenu Nilavaalani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Yesulo Paravashinchaalani (2)     ||Oka Divyamaina||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2026-02-25T08:46:15Z</dcterms:created>
  <dcterms:modified xsi:type="dcterms:W3CDTF">2026-02-25T08:46:15Z</dcterms:modified>
</cp:coreProperties>
</file>