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పాపకూపమునందు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Paapakoopamunandu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పరిహారార్థ - ప్రాయశ్చిత్తము జేసి -ప్రాణమర్చించె నెవరో =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పరాత్పరు నాశ్రయించుము - శాపభారము బాపిటబ్రోచును - మాపు రేపునులేని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Parihaaraartha - Praayashchiththamu Jesi -Praanamarchinche Nevaro =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Paraathparu Naashrayinchumu - Shaapabhaaramu Baapitabrochunu - Maapu Repunuleni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 - ప్రాప్తికల్లును నిత్యశుభమగు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Svarga - Praapthikallunu Nithyashubhamagu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_ పాపభారము క్రింద - పడికుందు మీకునే - పరగనిత్తును శాంతిని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 నకు రండంచు పతితుల - దయను బిలచెడు యేసుక్రీస్తును - పాపి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_ Paapabhaaramu Krinda - Padikundu Meekune - Paraganiththunu Shaanthini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 Naku Randanchu Pathithula - Dayanu Bilachedu YesuKreesthunu - Paapi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కాశ్రయుడంచు నమ్మి - భక్తితో ప్రార్థించి వేడవే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Kaashrayudanchu Nammi - Bhakthitho Praarthinchi Vedave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ప్రకటన 253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Prakatana 253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శరణీయ వరమోక్ష - పరమందు ఘనసౌఖ్య - పరమానందము లొందుచు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వరుల దూతల - భక్తగణముల - సరసదేవు స్మరించు భాగ్యము- గురుడు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Sharaneeya Varamoksha - Paramandu Ghanasaukhya - Paramaanandamu Londuchu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Varula Doothala - Bhakthaganamula - Sarasadevu Smarinchu Bhaagyamu- Gurudu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నీకిడంగోరి పిలుచుచు - కరము జాపెను - కౌగిలింపవె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Neekidanggori Piluchuchu - Karamu Jaapenu - Kaugilimpave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పాపకూపమునందు - పడి మునిగియున్నావు - పాటింపవది యెందుకు=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జన్మము పాపకర్మము - పాపపూరితమైన హృదయము - ఓపరాని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Paapakoopamunandu - Padi Munigiyunnaavu - Paatimpavadi Yenduku=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Janmamu Paapakarmamu - Paapapoorithamaina Hrudayamu - Oparaani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భయంకరోగ్రత - శాపములు సమకట్టియుండగ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Bhayangkarogratha - Shaapamulu Samakattiyundaga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పరమాత్మ మీదనే - గురి నిల్బు మని దెల్పు - వరబోధమది నెంచవు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 మును రాత్రియును బవలును - నిరవు ధనమును ఘనము సౌఖ్యము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Paramaathma Meedane - Guri Nilbu Mani Delpu - Varabodhamadi Nenchavu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 Munu Raathriyunu Bavalunu - Niravu Dhanamunu Ghanamu Saukhyamu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లరయు చుందువు క్షణము నీవా - పరమ ధర్మము సరకుజేయవు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Larayu Chunduvu Kshanamu Neevaa - Parama Dharmamu Sarakujeyavu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కనివినంగ నుదగని - పనికిమాలిన క్రియల -దనిసి భ్రమయుచు నుందువు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ఘనుల పెద్దల జననీజనకుల - ననిశమును నిరసించి మెలగెడు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Kanivinangga Nudagani - Panikimaalina Kriyala -Danisi Bhramayuchu Nunduvu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Ghanula Peddala Jananeejanakula - Nanishamunu Nirasinchi Melagedu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వినయరహితంబైన జీవిత - మునకు నేమి ఘటిల్లునోకను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Vinayarahithambaina Jeevitha - Munaku Nemi Ghatillunokanu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పెరవారలను బ్రియసో - దరులుగ ట్రేమింప - పరమాత్మపురికొల్పదే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పరులపై ద్వేషంబు పగగొని - పలుతెరంగుల బాధపజచుచు - ప్రాణహత్య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Peravaaralanu Briyaso - Daruluga Tremimpa - Paramaathmapurikolpade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Parulapai Dveshambu Pagagoni - Palutheranggula Baadhapajachuchu - Praanahathya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లొనర్చు నీకు - పరమ పదము లభింపసాధ్యమె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Lonarchu Neeku - Parama Padamu Labhimpasaadhyame ॥Paapa॥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2026-08-11T18:43:33Z</dcterms:created>
  <dcterms:modified xsi:type="dcterms:W3CDTF">2026-08-11T18:43:33Z</dcterms:modified>
</cp:coreProperties>
</file>