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దేవర బ్రోవుమా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Devara Brovumaa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దేవర బ్రోవుమా - దీన కుటుంబమున్ = దీవెన లొసగుచు - ధాత్రిని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నడుపుమా ||దేవర||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Devara Brovumaa - Deena Kutumbamun = Deevena Losaguchu - Dhaathrini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Nadupumaa ||Devara||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పావనమగు స్వ - భావము నిమ్మా = మా - పాలిటిదైవమ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||1దేవర||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Paavanamagu Sva - Bhaavamu Nimmaa = Maa - Paalitidaivama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||1Devara||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యేసు ప్రభువ మా - యింటికి శిరసువై = వాసముజేయు మా = యందున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నిలువుమ ||దేవర||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Yesu Prabhuva Maa - Yintiki Shirasuvai = Vaasamujeyu Maa = Yanduna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Niluvuma ||Devara||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అనుదిన భోజనం - బనుగ్రహించి మా పనిపాటులలో - ప్రక్కను నిలువుము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||1దేవర||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Anudina Bhojanan - Banugrahinchi Maa Panipaatulalo - Prakkanu Niluvumu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||1Devara||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పిల్లల పెద్దలన్ - బెంచుమ (ప్రేమతో = నెల్ల సమయముల - యందున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గావుమ ||దేవర||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Pillala Peddalan - Benchuma (Prematho = Nella Samayamula - Yanduna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Gaavuma ||Devara||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అణకువ త్యాగము - నతిధి సత్యార్యముల్ = గణుతించుచు నిను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గొలుతుము దేవ ||దేవర||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Anakuva Thyaagamu - Nathidhi Sathyaaryamul = Ganuthinchuchu Ninu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Goluthumu Deva ||Devara||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6... నీ పరిశుద్ధత - నేర్చుము యేసువ = కాపరి - కాయుము మమ్ము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||1దేవర||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6... Nee Parishuddhatha - Nerchumu Yesuva = Kaapari - Kaayumu Mammu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||1Devara||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క్రైస్తవ జీవము -క్రమముగ నొందుచు = ప్రస్తుతింతుమో - ప్రభువా బ్రోవుమ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||1దేవర||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Kraisthava Jeevamu -Kramamuga Nonduchu = Prasthuthinthumo - Prabhuvaa Brovuma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||1Devara||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2026-08-11T18:45:06Z</dcterms:created>
  <dcterms:modified xsi:type="dcterms:W3CDTF">2026-08-11T18:45:06Z</dcterms:modified>
</cp:coreProperties>
</file>