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సాగెద యేసునితో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Saageda Yesunitho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వలె సాగెదా             ||నే సాగెద||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 Vale Saagedaa     ||Ne Saageda||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మరచిన తండ్రి విడచిన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బంధువులే నన్ను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Marachina Thandri Vidachina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Bandhuvule Nannu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బలవంతుని వలె సాగెదా    ||నే సాగెద||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Balavanthuni Vale Saagedaa     ||Ne Saageda||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సాగెద యేసునితో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Saageda Yesunitho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గడిపెద యేసుతో నడిచెద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చేరగ నే వెళ్లెద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Gadipeda Yesutho Nadicheda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Cheraga Ne Velleda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హనోకు వలె సాగెదా            ||నే సాగెద||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Hanoku Vale Saagedaa    ||Ne Saageda||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శత్రువులు వెంటాడిననూ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 సముద్రము ఎదురొచ్చినా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Shathruvulu Ventaadinanoo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 Samudramu Edurochchinaa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మోషె వలె సాగెదా             ||నే సాగెద||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Vale Saagedaa     ||Ne Saageda||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శ్రమలు నన్నెదిరించినా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కఠినులు రాళ్ళతో హింసించినా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Shramalu Nannedirinchinaa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Katinulu Raallatho Himsinchinaa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స్తెఫను వలె సాగెదా            ||నే సాగెద||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Stephanu Vale Saagedaa     ||Ne Saageda||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బ్రతుకుట క్రీస్తే చావైనా మేలే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క్రీస్తుకై హత సాక్షిగా మారిన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Brathukuta Kreesthe Chaavainaa Mele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Kreesthukai Hatha Saakshigaa Maarina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2026-02-25T09:32:51Z</dcterms:created>
  <dcterms:modified xsi:type="dcterms:W3CDTF">2026-02-25T09:32:51Z</dcterms:modified>
</cp:coreProperties>
</file>