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This Passing World is Done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Lord, shall I fully know-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till then-how much I owe.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praise of Heav'n I hear,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Loud as thunders to the ear,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Loud as many waters' noise,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as harp's melodious voice,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Then, Lord, shall I fully know-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till then-how much I owe.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Chosen not for good in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Wakened up from wrath to flee,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in the Savior's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Spirit sanctified,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me, Lord, on earth to show,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my love, how much I owe.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this passing world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has sunk yon glaring sun,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stand with Christ in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Looking o'er life's finished story,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Then, Lord, shall I fully know-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till then-how much I owe.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hear the wicked call,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rocks and hills to fall,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see them start and shrink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fiery deluge brink,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Then, Lord, shall I fully know-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till then-how much I owe.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stand before the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Dressed in beauty not my own,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see Thee as Thou 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Thee with unsinning heart,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2026-08-24T07:35:47Z</dcterms:created>
  <dcterms:modified xsi:type="dcterms:W3CDTF">2026-08-24T07:35:47Z</dcterms:modified>
</cp:coreProperties>
</file>