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నీవు మేలుకొనుము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Neevu Melukonumu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నీవు మేలుకొనుము యేసు వచ్చుచున్నాడు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Neevu Melukonumu Yesu Vachchuchunnaadu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రాజ్యమున కా రాజు మహిమతో వచ్చును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Raajyamuna Kaa Raaju Mahimatho Vachchunu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హృదయ ద్వారమును తెరువు (2) - యేసు తట్టుచున్నాడు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నేడే నిన్ను పిలుచుచుండె (2)- ఆలస్యము చేయకుము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Hrudaya Dvaaramunu Theruvu (2) - Yesu Thattuchunnaadu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Nede Ninnu Piluchuchunde (2)- Aalasyamu Cheyakumu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నేడే వినుము సువార్తను - పొందు గొప్పరక్షణ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రాదు తరుణము లేదు మరల - మరణము నిన్ను కొనిపోవున్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Nede Vinumu Suvaarthanu - Pondu Gopparakshana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Raadu Tharunamu Ledu Marala - Maranamu Ninnu Konipovun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విడువుము అంధకార త్రోవ - విడువుము నీ చెడు జీవితము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నేడే యేసును విశ్వసించి - నడువ నాయత్తపడుము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Viduvumu Andhakaara Throva - Viduvumu Nee Chedu Jeevithamu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Nede Yesunu Vishvasinchi - Naduva Naayaththapadumu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పాపడాగులనేకములు - అపాయ మతి నీచములు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పాపములేని యేసురక్తము - పాపములన్ని కడుగును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Paapadaagulanekamulu - Apaaya Mathi Neechamulu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Paapamuleni Yesurakthamu - Paapamulanni Kadugunu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కల్వరి సిలువపై చూడుమా - జీవమైన రక్షకుని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పొందుము నిత్యజీవము - లేచి పాడుము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Kalvari Siluvapai Choodumaa - Jeevamaina Rakshakuni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Pondumu Nithyajeevamu - Lechi Paadumu Hallelooya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2026-08-11T18:40:52Z</dcterms:created>
  <dcterms:modified xsi:type="dcterms:W3CDTF">2026-08-11T18:40:52Z</dcterms:modified>
</cp:coreProperties>
</file>