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Battle Belongs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Jesus, there's nothing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impossible for You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all I see are the ashes,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see the beauty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all I see is a cross,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God, You see the empty tomb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when I fight, I'll fight on my knees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my hands lifted high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God, the battle belongs to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every fear I lay at Your feet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sing through the night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God, the battle belongs to You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Almighty fortress, You go before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can stand against the power of our God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shine in the shadow, You win every battle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can stand against the power of our God (3)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when I fight, I'll fight on my knees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my hands lifted high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all I see is the battle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see my victory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God, the battle belongs to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every fear I lay at Your feet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sing through the night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God, the battle belongs to You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God, the battle belongs to You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all I see is the mountain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see a mountain moved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as I walk through the shadow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love surrounds me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nothing to fear now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I am safe with You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when I fight, I'll fight on my knees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my hands lifted high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God, the battle belongs to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every fear I lay at Your feet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sing through the night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God, the battle belongs to You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if You are for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can be against me? Yeah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2026-02-25T09:21:23Z</dcterms:created>
  <dcterms:modified xsi:type="dcterms:W3CDTF">2026-02-25T09:21:23Z</dcterms:modified>
</cp:coreProperties>
</file>