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గొప్ప ప్రేమ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Goppa Prema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వర్ణించగలనా నా మాటతో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పాడగలనా క్రొత్త పాటతో (2)             ||నా 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Varninchagalanaa Naa Maatatho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Paadagalanaa Krottha Paatatho (2)        ||Naa Yesayya||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పాపనిమిత్తమై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సిలువనూ తానే మోసే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 Nimitthamai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Thaane Mose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ఘోర పాపి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ప్రాణము అర్పించెనే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Ghora Paapi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Praanamu Arpinchene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ఏముంది నాలో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మంచి లేనే లేదే (2)          ||నా 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Emundi Naalo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Manchi Lene Lede (2)        ||Naa Yesayya||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 పోయిన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రక్షించితివే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Rakshinchithive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దారి లేక ఉన్నా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దరికి చేర్చితివే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Daari Leka 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Dariki Cherchithive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ఏముంది నాలో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మంచి లేనే లేదే (2)           ||నా 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Emundi Naalo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Manchi Lene Lede (2)        ||Naa 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2026-02-25T09:27:22Z</dcterms:created>
  <dcterms:modified xsi:type="dcterms:W3CDTF">2026-02-25T09:27:22Z</dcterms:modified>
</cp:coreProperties>
</file>