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సంస్తుతింతుము నిన్నే సౌలును విడచితివి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SanSthuthinthumu Ninne Saulunu Vidachithivi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సంస్తుతింతుము నిన్నే - సౌలును విడచితివి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దావీదును కోరుకొని - దీవించిన యెహోవా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SanSthuthinthumu Ninne - Saulunu Vidachithivi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Daaveedunu Korukoni - Deevinchina Yehovaa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యెష్షయి పుత్రులలో ఎర్రని వాడతడు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నేత్రాలు చక్కనివి నేర్పరి మాటలలోన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Yeshshayi Puthrulalo Errani Vaadathadu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Nethraalu Chakkanivi Nerpari Maatalalona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రత్నవర్ణుడు యేసు - మాటలు దయగలవి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గువ్వలవలె వెలయు - కన్నులు గలవాడేసు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Rathnavarnudu Yesu - Maatalu Dayagalavi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Guvvalavale Velayu - Kannulu Galavaadesu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బెత్లెహేమునందు ఖ్యాతిగా వాయించి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సొంపగు పాటలు పాడే సుగుణాల సుందరుడు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Bethlehemunandu Khyaathigaa Vaayinchi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Sompagu Paatalu Paade Sugunaala Sundarudu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పరమగీతము పాడే పావనుడు మన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నేర్పరి మాటలలోన నజరేతు నివాసి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Paramageethamu Paade Paavanudu Mana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Nerpari Maatalalona Najarethu Nivaasi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వీరుడగు యౌవనుడు శూరుడు యుద్ధమున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తల్లిని మించి యెహోవా తనతోడై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Veerudagu Yauvanudu Shoorudu Yuddhamuna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Thallini Minchi Yehovaa Thanathodai Yunnaadu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నేను కోరిన దితడే వాని అన్నలముందు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అభిషేక తైలముతో అభిషేకించుము వాని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Nenu Korina Dithade Vaani Annalamundu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Abhisheka Thailamutho Abhishekinchumu Vaani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సంఘవరుడగు క్రీస్తు సత్యముగ మన శిరస్సు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ఆత్మాభిషిక్తుండై అలరారుచున్నాడు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Sangghavarudagu Kreesthu Sathyamuga Mana Shirassu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Aathmabhishikthundai Alaraaruchunnaadu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2026-08-11T18:48:00Z</dcterms:created>
  <dcterms:modified xsi:type="dcterms:W3CDTF">2026-08-11T18:48:00Z</dcterms:modified>
</cp:coreProperties>
</file>