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Beneath the Cross of Jesus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Beneath the cross of Jesus I fain would take my stand,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shadow of a mighty rock within a weary land;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home within the wilderness, a rest upon the way,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the burning of the noontide heat, and the burden of the day.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Upon that cross of Jesus mine eye at times can see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very dying form of One Who suffered there for me;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from my stricken heart with tears two wonders I confess;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wonders of redeeming love and my own worthlessness.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take, O cross, thy shadow for my abiding place;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ask no other sunshine than the sunshine of His face;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 to let the world go by to know no gain or loss,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sinful self my only shame, my glory all the cross.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2026-08-24T07:33:22Z</dcterms:created>
  <dcterms:modified xsi:type="dcterms:W3CDTF">2026-08-24T07:33:22Z</dcterms:modified>
</cp:coreProperties>
</file>