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చాచిన చేతులు నీవే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Chaachina Chethulu Neeve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చేయి చాచేసి చీకటిని చీల్చేసి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శత్రువును కూల్చేసి నిలబెట్టినావు        ||చాచిన||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Cheyi Chaachesi – Cheekatini Cheelchesi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Shathruvunu Koolchesi – Nilabettinaavu        ||Chaachina||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పేదోడు పిరికోడు ప్రభు సేవకొచ్చాడు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అవమానపడతాడని నవ్వేసినా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Pedodu Pirikodu Prabhu Sevakochchaadu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Avamaanapadathaadani Navvesinaa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చిన్నోడు నీవంటూ అర్హత లేదంటూ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అయినోళ్లు కానోళ్లు చెప్పేసినా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Chinnodu Neevantu Arhatha Ledantu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Ainollu Kaanollu Cheppesinaa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నీవెంత నీ బ్రతుకెంతని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నిలువలేవు నీవని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Neeventha Nee Brathukenthani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Niluvalevu Neevani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అందరు ఒక్కటై తేల్చేసినా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కూల్చేయాలని నన్ను కృషిచేసినా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Andaru Okkatai Thelchesinaa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Koolcheyaalani Nannu Krushichesinaa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ఆత్మతో నింపేసి నిరాశను కూల్చేసి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గిన్నె నింపేసి నడిపించినావు         ||చాచిన||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Aathmatho Nimpesi – Niraashanu Koolchesi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Ginne Nimpesi – Nadipinchinaavu         ||Chaachina||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చాచిన చేతులు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అరచేతిలో చెక్కినావే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Chaachina Chethulu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Arachethilo Chekkinaave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కమ్మని అమ్మవు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కాచిన తండ్రివి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Kammani Ammavu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Kaachina Thandrivi Neeve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 ఎవరు ప్రేమిస్తారు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ప్రాణం అర్పిస్తారు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 Evaru Premisthaaru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Naakai Praanam Arpisthaatu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కన్నీళ్లు తుడిచి కరుణిస్తారు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కళ్ళార్పకుండా కాపాడతారు       ||చాచిన||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Kanneellu Thudichi Karunisthaaru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Kallaarpakundaa Kaapaadathaaru ||Chaachina||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కొండలు గుట్టలు చీకటి దారులు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కనిపించదే కళ్ళు చిట్లించినా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Kondalu Guttalu Cheekati Daarulu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Kanipinchade Kallu Chitlinchinaa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కారాలు మిరియాలు నూరేటి ప్రజలు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అన్నారు పడతావొక్క అడుగేసినా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Kaaraalu Miriyaalu Nooreti Prajalu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Annaaru Padthaavokka Adugesinaa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రక్షించే వారే లేరని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పనైపోయిందని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Rakshinche Vaare Lerani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Panaipoyindani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అందరు ఒక్కటై అరచేసినా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అపవాదులెన్నో నాపై మోపేసినా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Andaru Okkatai Arachesinaa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Apavaadulenno Naapai Mopesinaa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2026-02-25T09:27:59Z</dcterms:created>
  <dcterms:modified xsi:type="dcterms:W3CDTF">2026-02-25T09:27:59Z</dcterms:modified>
</cp:coreProperties>
</file>