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उसका एक वादा है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Ek Waadaa Hai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उसका एक वादा है – और वो निभायेगा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मुझको सात लेजाने – मेरा येशु आयेगा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Ek Waadaa Hai – Aur Wo Nibhaayegaa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Saath Lejaane – Meraa Yeshu Aayegaa (3)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मुझको सात लेजाने – येशु आयेगा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मसीहा आयेगा – मसीहा आयेगा       ||उसका||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Saath Lejaane – Yeshu Aayegaa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Maseehaa Aayegaa – Maseehaa Aayegaa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वक्त वो जब होगा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कौन जाने कब होगा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Wakth Wo Jab Hogaa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Kaun Jaane Kab Hogaa (4)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प्यार का मसीहा वो – पर ज़रूर आयेगा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प्यार का मसीहा वो – वो तो आयेगा     ||मसीहा||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Pyaar Kaa Maseeha Wo – Par Zaroor Aayeegaa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Pyaar Kaa Maseeha Wo – Wo Tho Aayegaa      ||Maseehaa||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जागते ही रहना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तुम कही न सो जाना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Jaagthe Hee Rahnaa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Thum Kahee Na So Jaanaa (4)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दिल तो ले चुका है वो – रुहु लेजायेगा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दिल तो ले चुका है वो-रु लेजायेगा     ||मसीहा||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 Tho Le Chukaa Hai Wo – Ruhu Lejaayegaa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 Tho Le Chukaa Hai Wo-ruhu Lejaayegaa      ||Maseehaa||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उसका इंतज़ार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मुझको उस से प्यार है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Inthazaar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Us Se Pyaar Hai (4)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येशु राजा आयेगा – येशु राजा आयेगा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येशु राजा आयेगा – येशु आयेगा        ||मसीहा||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Raajaa Aayegaa – Yeshu Raajaa Aayegaa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Raajaa Aayegaa – Yeshu Aayegaa      ||Maseehaa||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2026-02-25T09:22:23Z</dcterms:created>
  <dcterms:modified xsi:type="dcterms:W3CDTF">2026-02-25T09:22:23Z</dcterms:modified>
</cp:coreProperties>
</file>