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మార్గమందున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Maargamanduna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వీడను - సిలువను వీడను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Veedanu - Siluvanu Veedanu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వీడను - సిలువను వీడను - సిలువను వీడను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సిలువను వీడను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Veedanu - Siluvanu Veedanu - Siluvanu Veedanu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Siluvanu Veedanu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యేసు మార్గమందున వెళ్ళ నాయత్తమా?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గొల్గొతాకొండ బాధలో - పాలు పొందెదవా?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Yesu Maargamanduna Vella Naayaththamaa?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Golgothaakonda Baadhalo - Paalu Pondedavaa?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బంధుమిత్రుల మధ్యను శ్రమ సహింతువా?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మూర్ఖ కోపిష్టుల మధ్య దిట్టముగ నుందువా? || సిలువ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Bandhumithrula Madhyanu Shrama Sahinthuvaa?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Moorkha Kopishtula Madhya Dittamuga Nunduvaa? || Siluva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ఆకలి దాహ బాధలో ధైర్యంబుగ నిల్తువా?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అవమానము వచ్చినన్ - సిల్వను మోతువా? || సిలువ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Aakali Daaha Baadhalo Dhairyambuga Nilthuvaa?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Avamaanamu Vachchinan - Silvanu Mothuvaa? || Siluva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పాపాత్ములు గుణపడన్ - దత్తము చేతువా?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భయస్థులు ధైర్యపడన్ - యుద్ధము చేతువా? || సిలువ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Paapaathmulu Gunapadan - Daththamu Chethuvaa?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Bhayasthulu Dhairyapadan - Yuddhamu Chethuvaa? || Siluva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లోకులు నాశమైరిగా - వీరులు లేకయే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విమోచకుడు సిల్వలో - వ్రేలాడి మృతి పొందెను || సిలువ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Lokulu Naashamairigaa - Veerulu Lekaye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Vimochakudu Silvalo - Vrelaadi Mruthi Pondenu || Siluva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జీవాంతరము వరకు - నిల్చిపోరుసల్పి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దైవకృపచే గెల్చి నే - మోక్షము చేరుదున్ || సిలువ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Jeevaantharamu Varaku - Nilchiporusalpi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DaivaKrupache Gelchi Ne - Mokshamu Cherudun || Siluva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2026-08-11T18:51:51Z</dcterms:created>
  <dcterms:modified xsi:type="dcterms:W3CDTF">2026-08-11T18:51:51Z</dcterms:modified>
</cp:coreProperties>
</file>