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సృష్టికర్తవైన యెహోవా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Srushtikarthavaina Yehovaa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నశించిపోతున్న నన్ను వెదకి వచ్చి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నన్నాకర్షించిన ప్రేమమూర్తివి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Nashinchipothunna Nannu Vedaki Vachchi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Nannaakarshinchina Premamoorthivi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నను కృపతో బలపరచి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ఉల్లాస వస్త్రమును నాకు ధరింపజేసితివి (2)           ||సృష్టికర్తవైన||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Nanu Krupatho Balaparachi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Ullaasa Vasthramunu Naaku Dharimpajesithivi (2)            ||Srushtikarthavaina||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సృష్టికర్తవైన యెహోవా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చేతిపనియైన నాపై ఎందుకింత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Srushtikarthavaina Yehovaa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Chethipaniyaina Naapai Endukintha Prema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మంటికి రూపమిచ్చినావు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మహిమలో స్థానమిచ్చినావు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Mantiki Roopamichchinaavu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Mahimalo Sthaanamichchinaavu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నిన్ను చూసావు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నన్ను దాచావు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Ninnu Choosaavu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Nannu Daachaavu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నిస్స్వార్ధ్యమైన నీ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కంటె బలమైనది నీ ప్రేమ            ||సృష్టికర్తవైన||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Nisswaardhyamaina Nee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Kante Balamainadi Nee Prema           ||Srushtikarthavaina||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కాంతి లేని నిశీధిలో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తోడు లేని విషాదపు వీధులలో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Kaanthi Leni Nisheedhilo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Aer Thodu Leni Vishaadapu Veedhulalo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అపాయపు అంచులలో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నన్నాదుకున్న నా కన్న తండ్రివి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Apaayapu Anchulalo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Nannaadukunna Naa Kanna Thandrivi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నను అనాథగా విడువక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నీలాంజనములతో నాకు పునాదులు వేసితివి (2)           ||సృష్టికర్తవైన||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Nanu Anaathagaa Viduvaka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Neelaanjanamulatho Naaku Punaadulu Vesithivi (2)            ||Srushtikarthavaina||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నిస్సారమైన నా జీవితములో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నిట్టూర్పులు నన్ను దినమెల్ల వేదించగా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Nissaaramaina Naa Jeevithamulo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Nittoorpule Nannu Dinamella Vedhinchagaa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2026-02-25T09:34:18Z</dcterms:created>
  <dcterms:modified xsi:type="dcterms:W3CDTF">2026-02-25T09:34:18Z</dcterms:modified>
</cp:coreProperties>
</file>