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మనసులొకటాయే భువిలో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Manasulokataaye Bhuvilo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నిలిచే ఈ తరుణం        ||మనసులొకటాయే||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Niliche Ee Tharunam       ||Manasulokataaye||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మనసులొకటాయే భువిలో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ఇరువురొకటాయే హృదిలో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Manasulokataaye Bhuvilo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Iruvurokataaye Hrudhilo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పరవశమై మధుర లాహిరిలో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మనసులోని భావాలు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Paravashamai Madhura Laahirilo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Manasuloni Bhaavaalu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ఉరకలు వేసే ఈ వేళా        ||మనసులొకటాయే||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Urakalu Vese Ee Velaa       ||Manasulokataaye||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ఎవరికెవరొక నాడు ఈ క్షణాన ఇచ్చోట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దేవుని సంకల్పం ఈ శుభ ఘడియా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Evarikevaroka Naadu Ee Kshanaana Ichchota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Devuni Sankalpam Ee Shubha Ghadiyaa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మధురమైన శుభవేళ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ఒకరికొకరు తోడు నీడగా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Madhuramaina Shubhavela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Okarikokaru Thodu Needagaa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సాగే ఈ తరుణం        ||మనసులొకటాయే||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Saage Ee Tharunam       ||Manasulokataaye||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అనురాగం నీ ప్రాణమై అభిమానం నీ స్నేహమై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జీవితాంతం ఒకరికొకరు ప్రేమ మూర్తులుగా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Anuraagam Nee Praanamai Abhimaanam Nee Snehamai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 Okarikokaru Premamoorthulugaa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యేసుని దివ్య ఆశీస్సు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జీవితాంతం నిండుగ మెండుగ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Yesuni Divya Aasheessu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 Ninduga Menduga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2026-02-25T09:21:14Z</dcterms:created>
  <dcterms:modified xsi:type="dcterms:W3CDTF">2026-02-25T09:21:14Z</dcterms:modified>
</cp:coreProperties>
</file>