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exalt, lift up on high the Name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Magnify, come glorify, Christ Jesus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worship His Majesty;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who died, now glorified, King of all kings!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worship His Majesty.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 honor and praise!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Kingdom Authority,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 from His throne, unto His own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anthem raise!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exalt, lift up on high the Name of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Magnify, come glorify, Christ Jesus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worship His Majesty;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who died, now glorified, King of all kings!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worship His Majesty.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Jesus be all glory, honor and praise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Majesty, Kingdom Authority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 from His throne, unto His own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anthem raise.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2026-08-24T07:34:40Z</dcterms:created>
  <dcterms:modified xsi:type="dcterms:W3CDTF">2026-08-24T07:34:40Z</dcterms:modified>
</cp:coreProperties>
</file>