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ఎందరో ఎందరు ఎందరో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Endaro Endaru Endaro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ఎందరో… ఎందరు ఎందరో…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ఎరుగనివారు చెబుతారా వారికి మీరు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Endaro.. Endaru Endaro..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Erugani Vaaru Chebuthaaraa Vaariki Meeru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రాయబారులై బారులు తీరి తరలండి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క్రీస్తుకు రాయబారులై సిలువ ధ్వజం చేబూనండి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Raayabaarulai Baarulu Theeri Tharalandi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Kreesthuku Raayabaarulai Siluva Dhwajam Cheboonandi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వందలు వేలు ఏళ్ళు గడుస్తున్నాయి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అందని స్థలాలు ఎన్నో ఉన్నాయి (2)          ||ఎందరో||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Vandalu Velu Aellu Gadusthunnaayi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Andani Sthalaalu Enno Unnaayi (2)         ||Endaro||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పల్లె పల్లెలో పట్టణాలలో క్రీస్తు మార్గమే చూపుదాం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పల్లె పల్లెలో పట్టణాలలో యేసు వార్తనే చాటుదాం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Palle Pallelo Pattanaalalo Kreesthu Maargame Chaatudaam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Palle Pallelo Pattanaalalo Yesu Vaarthane Chaatudaam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వాగులు వంకలు దాటుదాం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సిలువ ప్రేమనే చాటుదాం (2)         ||వందలు||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Vaagulu Vankalu Daatudaam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Siluva Premane Chaatudaam (2)          ||Vandalu||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2026-02-25T09:08:47Z</dcterms:created>
  <dcterms:modified xsi:type="dcterms:W3CDTF">2026-02-25T09:08:47Z</dcterms:modified>
</cp:coreProperties>
</file>