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ఓ పరిశుద్ధాత్మా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O Parishuddhaathmaa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ఓ పరిశుద్దాత్మా -మమ్ముల మరువకను-ఇమ్మహిలో మాతోడు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యని - హితముగ వేదుగను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O Parishuddaathmaa -Mammula Maruvakanu-Immahilo Maathodu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Yani - Hithamuga Veduganu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నిను వేడుచుండగా - యేసునామమునను - నీ శుభములకై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కాచియుందకా - దాసుల మొర వినను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Ninu Veduchundagaa - Yesunaamamunanu - Nee Shubhamulakai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Kaachiyundakaa - Daasula Mora Vinanu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శిరముల వంచి కరముల మోద్పి - మొరలు బెట్టగాను - పరమ వరములను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దుర దుర మాపై - గురిగింపు మికను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Shiramula Vanchi Karamula Modpi - Moralu Bettagaanu - Parama Varamulanu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Dura Dura Maapai - Gurigimpu Mikanu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మోకరించు నిను వేడుచుండగా -మోదము చూపుచును - నీకే మొక్కుచు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బ్రతిమిలాడగా - వఏకమనస్సుతోను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Mokarinchu Ninu Veduchundagaa -Modamu Choopuchunu - Neeke Mokkuchu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Brathimilaadagaa - Vaekamanassuthonu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నామమున లేచి నిలబడి - ఎంచుచు మేలులను - వాసిగ భజనలు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 నుతింతుము - నీ సహాయమునను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Naamamuna Lechi Nilabadi - Enchuchu Melulanu - Vaasiga Bhajanalu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 Nuthinthumu - Nee Sahaayamunanu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2026-08-11T18:46:41Z</dcterms:created>
  <dcterms:modified xsi:type="dcterms:W3CDTF">2026-08-11T18:46:41Z</dcterms:modified>
</cp:coreProperties>
</file>