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షారోను రోజా యేసే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Shaaronu Rojaa Yese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షారోను రోజా యేసే – పరిపూర్ణ సుందరుడు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మూర్తియని – ఆదరించు వాడని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Shaaronu Rojaa Yese – Paripoorna Sundarudu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Moorthiyani – Aadarinchu Vaadani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ప్రాణప్రియుని కనుగొంటిని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అడవులైనా లోయలైనా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Priyuni Kanugontini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Adavulainaa Loyalainaa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వెంట నేను వెళ్ళెదను (2)        ||షారోను||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Venta Nenu Velledanu (2)          ||Shaaronu||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ఎరుగని వారెందరో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వాంఛతో వెళ్ళుటకు ఎవరువున్నారు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Erugani Vaarendaro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Vaanchatho Vellutaku Evarunnaaru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దప్పికతో ఉన్న ప్రభువునకే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మోసే వారెవ్వరు (2)      ||అడవులైనా||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Dappikatho Unna Prabhuvunake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Mose Vaarevvaru (2)         ||Adavulainaa||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వాసి జడియకుము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పిలిచిన వాడు నమ్మదగినవాడు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Vaasi Jadiyakumu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Pilichina Vaadu Nammadagina Vaadu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చేసిన సేవను మరువకా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 బహుమతులెన్నో ఇచ్చును (2)        ||అడవులైనా||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Chesina Sevanu Maruvaka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 Bahumathulenno Ichchunu (2)         ||Adavulainaa||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2026-02-25T09:35:54Z</dcterms:created>
  <dcterms:modified xsi:type="dcterms:W3CDTF">2026-02-25T09:35:54Z</dcterms:modified>
</cp:coreProperties>
</file>