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నియమము ద్వారా సాగి పోవుదము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Niyamamu Dvaaraa Saagi Povudamu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తేటగ దైవ సంకల్పము దెల్పుచు - రాళ్ళను రువ్వగ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ప్రాణము విడిచిన - స్తెఫను వలె మనము సాగిపోవుదము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Thetaga Daiva Sangkalpamu Delpuchu - Raallanu Ruvvaga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Praanamu Vidichina - Sthephanu Vale Manamu Saagipovudamu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నియమము ద్వారా - సాగి పోవుదము - విశ్వాసమునకు కర్తయు దానిని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Niyamamu Dvaaraa - Saagi Povudamu - Vishvaasamunaku Karthayu Daanini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కొనసాగించు యేసుని జూచుచు - ఓపికతో మనము సాగి పోవుదము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Konasaaginchu Yesuni Joochuchu - Opikatho Manamu Saagi Povudamu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భక్తి హీనులకు నీతిని జాటుచు - జల ప్రళయమున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ఓడలో జేరిన - నోవహువలె మనము సాగి పోవుదము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Bhakthi Heenulaku Neethini Jaatuchu - Jala Pralayamuna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Odalo Jerina - Novahuvale Manamu Saagi Povudamu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సిద్ధపరచిన పురమును - జేర వాగ్దానములను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నమ్మి నడిచిన అబ్రహాము వలె - సాగి పోవుదము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Siddhaparachina Puramunu - Jera Vaagdaanamulanu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Nammi Nadichina Abrahaamu Vale - Saagi Povudamu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ఘోరమైనయా జారత్వమునకు - దూరముగాను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పారిపోయిన - యోసేపును బోలి సాగిపోవుదము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Ghoramainayaa Jaarathvamunaku - Dooramugaanu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Paaripoyina - Yosepunu Boli Saagipovudamu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దేవుని ప్రజలతో శ్రమయే మేలని - ఐగుప్తు పాపపు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భోగము విడిచిన మోషేవలె మనము సాగి పోవుదము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Devuni Prajalatho Shramaye Melani - Aigupthu Paapapu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Bhogamu Vidichina Moshevale Manamu Saagi Povudamu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పరిశుద్ధాత్మతో నిండిన వాడై - దైర్యముగా వాక్యమును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బోధించిన - పేతురు వలె మనము సాగి పోవుదము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Parishuddhathmatho Nindina Vaadai - Dairyamugaa Vaakyamunu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Bodhinchina - Pethuru Vale Manamu Saagi Povudamu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పోరు సహించి సువార్త పక్షమున - పరుగు ముగించి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పానార్పణమైన - భక్త పౌలు వలే సాగి పోవుదము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Poru Sahinchi Suvaartha Pakshamuna - Parugu Muginchi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Paanaarpanamaina - Bhaktha Paulu Vale Saagi Povudamu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2026-08-11T18:37:30Z</dcterms:created>
  <dcterms:modified xsi:type="dcterms:W3CDTF">2026-08-11T18:37:30Z</dcterms:modified>
</cp:coreProperties>
</file>