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to Dark Gethsemane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"It is finished!" hear Him cry;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of Jesus Christ to die.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hasten to the tomb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they laid His breathless clay;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is solitude and gloom.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has taken Him away?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risen! He meets our eyes;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teach us so to rise.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to dark Gethsemane,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that feel the tempter's power;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Redeemer's conflict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with Him one bitter hour,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not from His griefs away;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of Jesus Christ to pray.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Him at the judgment hall,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Beaten, bound, reviled, arraigned;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wormwood and the gall!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pangs His soul sustained!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Shun not suffering, shame, or loss;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of Christ to bear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Calvary's mournful mountain climb;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There, adoring at His feet,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that miracle of time,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own sacrifice complete.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2026-08-24T07:33:50Z</dcterms:created>
  <dcterms:modified xsi:type="dcterms:W3CDTF">2026-08-24T07:33:50Z</dcterms:modified>
</cp:coreProperties>
</file>