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 కన్నా ప్రార్థనే మిన్న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Annitikannaa Praarthana Minna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 కన్నా ప్రార్థనే మిన్న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 బైబిల్ మాట ఉన్నదా జ్ఞాపకం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 Kannaa Praarthane Minna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 Bible Maata Unnadaa Gnaapakam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ఉన్నదా జ్ఞాపకం        ||అన్నిటి||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Unnadaa Gnaapakam      ||Anniti||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శోధనలోనికి మీరు జారిపడకుండాలంటే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మెండుగా ప్రార్థన ఉండాలి గుండెలో (2)          ||అన్నిటి||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Shodhanaloniki Meeru Jaaripadakundaalante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Mendugaa Praarthana Undaali Gundelo (2)       ||Anniti||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లోపల మీకు సుఖము లోకములోన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 బ్రతకాలంటే కావాలి ప్రార్థన (2)         ||అన్నిటి||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Lopala Meeku Sukhamu Lokamulona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 Brathakaalante Kaavaali Praarthana (2)        ||Anniti||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2026-02-25T08:37:47Z</dcterms:created>
  <dcterms:modified xsi:type="dcterms:W3CDTF">2026-02-25T08:37:47Z</dcterms:modified>
</cp:coreProperties>
</file>